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1122" y="4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10-Octubre\Informe%20-%20COMEX\Datos%20Comercio%20Exterior%20-%20160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10-Octubre\Informe%20-%20COMEX\Datos%20Comercio%20Exterior%20-%20160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10-Octubre\Informe%20-%20COMEX\Datos%20Comercio%20Exterior%20-%201609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10-Octubre\Informe%20-%20COMEX\Datos%20Comercio%20Exterior%20-%20160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10-Octubre\Informe%20-%20COMEX\Datos%20Comercio%20Exterior%20-%20160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10-Octubre\Informe%20-%20COMEX\Datos%20Comercio%20Exterior%20-%201609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10-Octubre\Informe%20-%20COMEX\Datos%20Comercio%20Exterior%20-%201609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10-Octubre\Informe%20-%20COMEX\Datos%20Comercio%20Exterior%20-%20160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10-Octubre\Informe%20-%20COMEX\Datos%20Comercio%20Exterior%20-%20160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10-Octubre\Informe%20-%20COMEX\Datos%20Comercio%20Exterior%20-%20160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10-Octubre\Informe%20-%20COMEX\Datos%20Comercio%20Exterior%20-%20160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10-Octubre\Informe%20-%20COMEX\Datos%20Comercio%20Exterior%20-%20160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10-Octubre\Informe%20-%20COMEX\Datos%20Comercio%20Exterior%20-%20160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10-Octubre\Informe%20-%20COMEX\Datos%20Comercio%20Exterior%20-%20160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10-Octubre\Informe%20-%20COMEX\Datos%20Comercio%20Exterior%20-%201609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Resumen!$B$347</c:f>
              <c:strCache>
                <c:ptCount val="1"/>
                <c:pt idx="0">
                  <c:v>Exportaciones totales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Resumen!$A$348:$A$355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Resumen!$B$348:$B$355</c:f>
              <c:numCache>
                <c:formatCode>###,###,###,##0</c:formatCode>
                <c:ptCount val="8"/>
                <c:pt idx="0">
                  <c:v>8581.2593978890018</c:v>
                </c:pt>
                <c:pt idx="1">
                  <c:v>9282.1197407111395</c:v>
                </c:pt>
                <c:pt idx="2">
                  <c:v>10055.199491026577</c:v>
                </c:pt>
                <c:pt idx="3">
                  <c:v>10269.667075215477</c:v>
                </c:pt>
                <c:pt idx="4">
                  <c:v>9612.7726530551754</c:v>
                </c:pt>
                <c:pt idx="5">
                  <c:v>8412.7136192129838</c:v>
                </c:pt>
                <c:pt idx="6">
                  <c:v>10693.11889825031</c:v>
                </c:pt>
                <c:pt idx="7">
                  <c:v>10568.728904112793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98-4ED9-94B9-2AADF5393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724736"/>
        <c:axId val="164726272"/>
      </c:barChart>
      <c:lineChart>
        <c:grouping val="standard"/>
        <c:varyColors val="0"/>
        <c:ser>
          <c:idx val="1"/>
          <c:order val="1"/>
          <c:tx>
            <c:strRef>
              <c:f>Resumen!$G$347</c:f>
              <c:strCache>
                <c:ptCount val="1"/>
                <c:pt idx="0">
                  <c:v>Variación Anual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98-4ED9-94B9-2AADF53937BD}"/>
                </c:ext>
              </c:extLst>
            </c:dLbl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Resumen!$A$348:$A$355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Resumen!$E$348:$E$355</c:f>
              <c:numCache>
                <c:formatCode>0</c:formatCode>
                <c:ptCount val="8"/>
                <c:pt idx="1">
                  <c:v>8.167336638192646</c:v>
                </c:pt>
                <c:pt idx="2">
                  <c:v>8.3286983136484416</c:v>
                </c:pt>
                <c:pt idx="3">
                  <c:v>2.1329023295887373</c:v>
                </c:pt>
                <c:pt idx="4" formatCode="###,###,###,##0">
                  <c:v>-6.3964529458372832</c:v>
                </c:pt>
                <c:pt idx="5" formatCode="###,###,###,##0">
                  <c:v>-12.484005158082912</c:v>
                </c:pt>
                <c:pt idx="6" formatCode="###,###,###,##0">
                  <c:v>27.106655263164182</c:v>
                </c:pt>
                <c:pt idx="7" formatCode="###,###,###,##0.0">
                  <c:v>-1.1632714021151513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C698-4ED9-94B9-2AADF5393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734464"/>
        <c:axId val="164728192"/>
      </c:lineChart>
      <c:catAx>
        <c:axId val="164724736"/>
        <c:scaling>
          <c:orientation val="minMax"/>
          <c:min val="3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4726272"/>
        <c:crosses val="autoZero"/>
        <c:auto val="1"/>
        <c:lblAlgn val="ctr"/>
        <c:lblOffset val="100"/>
        <c:noMultiLvlLbl val="0"/>
      </c:catAx>
      <c:valAx>
        <c:axId val="1647262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Millones</a:t>
                </a:r>
                <a:r>
                  <a:rPr lang="es-MX" baseline="0"/>
                  <a:t> de USD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4724736"/>
        <c:crosses val="autoZero"/>
        <c:crossBetween val="between"/>
      </c:valAx>
      <c:valAx>
        <c:axId val="16472819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Variación</a:t>
                </a:r>
                <a:r>
                  <a:rPr lang="es-MX" baseline="0"/>
                  <a:t> Anual (%)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4734464"/>
        <c:crosses val="max"/>
        <c:crossBetween val="between"/>
      </c:valAx>
      <c:catAx>
        <c:axId val="164734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7281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96239316239317"/>
          <c:y val="4.3117283950617286E-2"/>
          <c:w val="0.83518717948717947"/>
          <c:h val="0.75227654320987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'Nivel de tecnología'!$C$2</c:f>
              <c:strCache>
                <c:ptCount val="1"/>
                <c:pt idx="0">
                  <c:v>Manufacturas basadas en recursos naturales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'Nivel de tecnología'!$A$124:$A$126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'Nivel de tecnología'!$C$124:$C$126</c:f>
              <c:numCache>
                <c:formatCode>#,##0</c:formatCode>
                <c:ptCount val="3"/>
                <c:pt idx="0">
                  <c:v>540.46443599999998</c:v>
                </c:pt>
                <c:pt idx="1">
                  <c:v>706.69607699999995</c:v>
                </c:pt>
                <c:pt idx="2">
                  <c:v>970.36665000000005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1-4D0A-8688-E9B6C0344FBA}"/>
            </c:ext>
          </c:extLst>
        </c:ser>
        <c:ser>
          <c:idx val="1"/>
          <c:order val="1"/>
          <c:tx>
            <c:strRef>
              <c:f>'Nivel de tecnología'!$F$2</c:f>
              <c:strCache>
                <c:ptCount val="1"/>
                <c:pt idx="0">
                  <c:v>Manufacturas de baja tecnología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'Nivel de tecnología'!$A$124:$A$126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'Nivel de tecnología'!$F$124:$F$126</c:f>
              <c:numCache>
                <c:formatCode>#,##0</c:formatCode>
                <c:ptCount val="3"/>
                <c:pt idx="0">
                  <c:v>330.53334000000001</c:v>
                </c:pt>
                <c:pt idx="1">
                  <c:v>445.05599899999999</c:v>
                </c:pt>
                <c:pt idx="2">
                  <c:v>430.628218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D1-4D0A-8688-E9B6C0344FBA}"/>
            </c:ext>
          </c:extLst>
        </c:ser>
        <c:ser>
          <c:idx val="2"/>
          <c:order val="2"/>
          <c:tx>
            <c:strRef>
              <c:f>'Nivel de tecnología'!$I$2</c:f>
              <c:strCache>
                <c:ptCount val="1"/>
                <c:pt idx="0">
                  <c:v>Manufacturas de tecnología media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'Nivel de tecnología'!$A$124:$A$126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'Nivel de tecnología'!$I$124:$I$126</c:f>
              <c:numCache>
                <c:formatCode>#,##0</c:formatCode>
                <c:ptCount val="3"/>
                <c:pt idx="0">
                  <c:v>261.96639299999998</c:v>
                </c:pt>
                <c:pt idx="1">
                  <c:v>368.20913200000001</c:v>
                </c:pt>
                <c:pt idx="2">
                  <c:v>553.40335200000004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D1-4D0A-8688-E9B6C0344FBA}"/>
            </c:ext>
          </c:extLst>
        </c:ser>
        <c:ser>
          <c:idx val="3"/>
          <c:order val="3"/>
          <c:tx>
            <c:strRef>
              <c:f>'Nivel de tecnología'!$M$2</c:f>
              <c:strCache>
                <c:ptCount val="1"/>
                <c:pt idx="0">
                  <c:v>Manufacturas de tecnología alta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'Nivel de tecnología'!$A$124:$A$126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'Nivel de tecnología'!$M$124:$M$126</c:f>
              <c:numCache>
                <c:formatCode>#,##0</c:formatCode>
                <c:ptCount val="3"/>
                <c:pt idx="0">
                  <c:v>53.204937999999999</c:v>
                </c:pt>
                <c:pt idx="1">
                  <c:v>54.569496000000001</c:v>
                </c:pt>
                <c:pt idx="2">
                  <c:v>67.437950000000001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D1-4D0A-8688-E9B6C0344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383424"/>
        <c:axId val="167384960"/>
      </c:barChart>
      <c:catAx>
        <c:axId val="167383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7384960"/>
        <c:crosses val="autoZero"/>
        <c:auto val="1"/>
        <c:lblAlgn val="ctr"/>
        <c:lblOffset val="100"/>
        <c:noMultiLvlLbl val="0"/>
      </c:catAx>
      <c:valAx>
        <c:axId val="1673849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Millones</a:t>
                </a:r>
                <a:r>
                  <a:rPr lang="es-MX" baseline="0"/>
                  <a:t> de USD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738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918162393162406E-2"/>
          <c:y val="0.86672654320987652"/>
          <c:w val="0.95002243589743585"/>
          <c:h val="0.10975493827160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49679487179488"/>
          <c:y val="4.3117283950617286E-2"/>
          <c:w val="0.81665277777777778"/>
          <c:h val="0.75619629629629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'Nivel de tecnología'!$T$2</c:f>
              <c:strCache>
                <c:ptCount val="1"/>
                <c:pt idx="0">
                  <c:v>Manufacturas basadas en recursos naturales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'Nivel de tecnología'!$A$124:$A$126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'Nivel de tecnología'!$T$124:$T$126</c:f>
              <c:numCache>
                <c:formatCode>#,##0</c:formatCode>
                <c:ptCount val="3"/>
                <c:pt idx="0">
                  <c:v>1721.0046649999999</c:v>
                </c:pt>
                <c:pt idx="1">
                  <c:v>2167.498587</c:v>
                </c:pt>
                <c:pt idx="2">
                  <c:v>2986.678015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AD-4A8F-AF5F-709C9C158F6F}"/>
            </c:ext>
          </c:extLst>
        </c:ser>
        <c:ser>
          <c:idx val="1"/>
          <c:order val="1"/>
          <c:tx>
            <c:strRef>
              <c:f>'Nivel de tecnología'!$W$2</c:f>
              <c:strCache>
                <c:ptCount val="1"/>
                <c:pt idx="0">
                  <c:v>Manufacturas de baja tecnología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'Nivel de tecnología'!$A$124:$A$126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'Nivel de tecnología'!$W$124:$W$126</c:f>
              <c:numCache>
                <c:formatCode>#,##0</c:formatCode>
                <c:ptCount val="3"/>
                <c:pt idx="0">
                  <c:v>846.932458</c:v>
                </c:pt>
                <c:pt idx="1">
                  <c:v>1049.2433060000001</c:v>
                </c:pt>
                <c:pt idx="2">
                  <c:v>1194.945676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AD-4A8F-AF5F-709C9C158F6F}"/>
            </c:ext>
          </c:extLst>
        </c:ser>
        <c:ser>
          <c:idx val="2"/>
          <c:order val="2"/>
          <c:tx>
            <c:strRef>
              <c:f>'Nivel de tecnología'!$Z$2</c:f>
              <c:strCache>
                <c:ptCount val="1"/>
                <c:pt idx="0">
                  <c:v>Manufacturas de tecnología media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'Nivel de tecnología'!$A$124:$A$126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'Nivel de tecnología'!$Z$124:$Z$126</c:f>
              <c:numCache>
                <c:formatCode>#,##0</c:formatCode>
                <c:ptCount val="3"/>
                <c:pt idx="0">
                  <c:v>2446.4421480000001</c:v>
                </c:pt>
                <c:pt idx="1">
                  <c:v>3133.5035469999998</c:v>
                </c:pt>
                <c:pt idx="2">
                  <c:v>3644.7235260000002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AD-4A8F-AF5F-709C9C158F6F}"/>
            </c:ext>
          </c:extLst>
        </c:ser>
        <c:ser>
          <c:idx val="3"/>
          <c:order val="3"/>
          <c:tx>
            <c:strRef>
              <c:f>'Nivel de tecnología'!$AD$2</c:f>
              <c:strCache>
                <c:ptCount val="1"/>
                <c:pt idx="0">
                  <c:v>Manufacturas de tecnología alta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'Nivel de tecnología'!$A$124:$A$126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'Nivel de tecnología'!$AD$124:$AD$126</c:f>
              <c:numCache>
                <c:formatCode>#,##0</c:formatCode>
                <c:ptCount val="3"/>
                <c:pt idx="0">
                  <c:v>1514.7151899999999</c:v>
                </c:pt>
                <c:pt idx="1">
                  <c:v>1916.1126429999999</c:v>
                </c:pt>
                <c:pt idx="2">
                  <c:v>1269.7597929999999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AD-4A8F-AF5F-709C9C158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514112"/>
        <c:axId val="167515648"/>
      </c:barChart>
      <c:catAx>
        <c:axId val="167514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7515648"/>
        <c:crosses val="autoZero"/>
        <c:auto val="1"/>
        <c:lblAlgn val="ctr"/>
        <c:lblOffset val="100"/>
        <c:noMultiLvlLbl val="0"/>
      </c:catAx>
      <c:valAx>
        <c:axId val="1675156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Millones</a:t>
                </a:r>
                <a:r>
                  <a:rPr lang="es-MX" baseline="0"/>
                  <a:t> de USD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751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361111111111256E-3"/>
          <c:y val="0.87456604938271609"/>
          <c:w val="0.98530021367521348"/>
          <c:h val="0.101915432098765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'Exportaciones y producción'!$F$3</c:f>
              <c:strCache>
                <c:ptCount val="1"/>
                <c:pt idx="0">
                  <c:v>Exportaciones Primarias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4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AD-4376-9990-CB8DD02073D4}"/>
                </c:ext>
              </c:extLst>
            </c:dLbl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'Exportaciones y producción'!$A$4:$A$348</c:f>
              <c:numCache>
                <c:formatCode>mmm\-yy</c:formatCode>
                <c:ptCount val="345"/>
                <c:pt idx="0">
                  <c:v>34335</c:v>
                </c:pt>
                <c:pt idx="1">
                  <c:v>34366</c:v>
                </c:pt>
                <c:pt idx="2">
                  <c:v>34394</c:v>
                </c:pt>
                <c:pt idx="3">
                  <c:v>34425</c:v>
                </c:pt>
                <c:pt idx="4">
                  <c:v>34455</c:v>
                </c:pt>
                <c:pt idx="5">
                  <c:v>34486</c:v>
                </c:pt>
                <c:pt idx="6">
                  <c:v>34516</c:v>
                </c:pt>
                <c:pt idx="7">
                  <c:v>34547</c:v>
                </c:pt>
                <c:pt idx="8">
                  <c:v>34578</c:v>
                </c:pt>
                <c:pt idx="9">
                  <c:v>34608</c:v>
                </c:pt>
                <c:pt idx="10">
                  <c:v>34639</c:v>
                </c:pt>
                <c:pt idx="11">
                  <c:v>34669</c:v>
                </c:pt>
                <c:pt idx="12">
                  <c:v>34700</c:v>
                </c:pt>
                <c:pt idx="13">
                  <c:v>34731</c:v>
                </c:pt>
                <c:pt idx="14">
                  <c:v>34759</c:v>
                </c:pt>
                <c:pt idx="15">
                  <c:v>34790</c:v>
                </c:pt>
                <c:pt idx="16">
                  <c:v>34820</c:v>
                </c:pt>
                <c:pt idx="17">
                  <c:v>34851</c:v>
                </c:pt>
                <c:pt idx="18">
                  <c:v>34881</c:v>
                </c:pt>
                <c:pt idx="19">
                  <c:v>34912</c:v>
                </c:pt>
                <c:pt idx="20">
                  <c:v>34943</c:v>
                </c:pt>
                <c:pt idx="21">
                  <c:v>34973</c:v>
                </c:pt>
                <c:pt idx="22">
                  <c:v>35004</c:v>
                </c:pt>
                <c:pt idx="23">
                  <c:v>35034</c:v>
                </c:pt>
                <c:pt idx="24">
                  <c:v>35065</c:v>
                </c:pt>
                <c:pt idx="25">
                  <c:v>35096</c:v>
                </c:pt>
                <c:pt idx="26">
                  <c:v>35125</c:v>
                </c:pt>
                <c:pt idx="27">
                  <c:v>35156</c:v>
                </c:pt>
                <c:pt idx="28">
                  <c:v>35186</c:v>
                </c:pt>
                <c:pt idx="29">
                  <c:v>35217</c:v>
                </c:pt>
                <c:pt idx="30">
                  <c:v>35247</c:v>
                </c:pt>
                <c:pt idx="31">
                  <c:v>35278</c:v>
                </c:pt>
                <c:pt idx="32">
                  <c:v>35309</c:v>
                </c:pt>
                <c:pt idx="33">
                  <c:v>35339</c:v>
                </c:pt>
                <c:pt idx="34">
                  <c:v>35370</c:v>
                </c:pt>
                <c:pt idx="35">
                  <c:v>35400</c:v>
                </c:pt>
                <c:pt idx="36">
                  <c:v>35431</c:v>
                </c:pt>
                <c:pt idx="37">
                  <c:v>35462</c:v>
                </c:pt>
                <c:pt idx="38">
                  <c:v>35490</c:v>
                </c:pt>
                <c:pt idx="39">
                  <c:v>35521</c:v>
                </c:pt>
                <c:pt idx="40">
                  <c:v>35551</c:v>
                </c:pt>
                <c:pt idx="41">
                  <c:v>35582</c:v>
                </c:pt>
                <c:pt idx="42">
                  <c:v>35612</c:v>
                </c:pt>
                <c:pt idx="43">
                  <c:v>35643</c:v>
                </c:pt>
                <c:pt idx="44">
                  <c:v>35674</c:v>
                </c:pt>
                <c:pt idx="45">
                  <c:v>35704</c:v>
                </c:pt>
                <c:pt idx="46">
                  <c:v>35735</c:v>
                </c:pt>
                <c:pt idx="47">
                  <c:v>35765</c:v>
                </c:pt>
                <c:pt idx="48">
                  <c:v>35796</c:v>
                </c:pt>
                <c:pt idx="49">
                  <c:v>35827</c:v>
                </c:pt>
                <c:pt idx="50">
                  <c:v>35855</c:v>
                </c:pt>
                <c:pt idx="51">
                  <c:v>35886</c:v>
                </c:pt>
                <c:pt idx="52">
                  <c:v>35916</c:v>
                </c:pt>
                <c:pt idx="53">
                  <c:v>35947</c:v>
                </c:pt>
                <c:pt idx="54">
                  <c:v>35977</c:v>
                </c:pt>
                <c:pt idx="55">
                  <c:v>36008</c:v>
                </c:pt>
                <c:pt idx="56">
                  <c:v>36039</c:v>
                </c:pt>
                <c:pt idx="57">
                  <c:v>36069</c:v>
                </c:pt>
                <c:pt idx="58">
                  <c:v>36100</c:v>
                </c:pt>
                <c:pt idx="59">
                  <c:v>36130</c:v>
                </c:pt>
                <c:pt idx="60">
                  <c:v>36161</c:v>
                </c:pt>
                <c:pt idx="61">
                  <c:v>36192</c:v>
                </c:pt>
                <c:pt idx="62">
                  <c:v>36220</c:v>
                </c:pt>
                <c:pt idx="63">
                  <c:v>36251</c:v>
                </c:pt>
                <c:pt idx="64">
                  <c:v>36281</c:v>
                </c:pt>
                <c:pt idx="65">
                  <c:v>36312</c:v>
                </c:pt>
                <c:pt idx="66">
                  <c:v>36342</c:v>
                </c:pt>
                <c:pt idx="67">
                  <c:v>36373</c:v>
                </c:pt>
                <c:pt idx="68">
                  <c:v>36404</c:v>
                </c:pt>
                <c:pt idx="69">
                  <c:v>36434</c:v>
                </c:pt>
                <c:pt idx="70">
                  <c:v>36465</c:v>
                </c:pt>
                <c:pt idx="71">
                  <c:v>36495</c:v>
                </c:pt>
                <c:pt idx="72">
                  <c:v>36526</c:v>
                </c:pt>
                <c:pt idx="73">
                  <c:v>36557</c:v>
                </c:pt>
                <c:pt idx="74">
                  <c:v>36586</c:v>
                </c:pt>
                <c:pt idx="75">
                  <c:v>36617</c:v>
                </c:pt>
                <c:pt idx="76">
                  <c:v>36647</c:v>
                </c:pt>
                <c:pt idx="77">
                  <c:v>36678</c:v>
                </c:pt>
                <c:pt idx="78">
                  <c:v>36708</c:v>
                </c:pt>
                <c:pt idx="79">
                  <c:v>36739</c:v>
                </c:pt>
                <c:pt idx="80">
                  <c:v>36770</c:v>
                </c:pt>
                <c:pt idx="81">
                  <c:v>36800</c:v>
                </c:pt>
                <c:pt idx="82">
                  <c:v>36831</c:v>
                </c:pt>
                <c:pt idx="83">
                  <c:v>36861</c:v>
                </c:pt>
                <c:pt idx="84">
                  <c:v>36892</c:v>
                </c:pt>
                <c:pt idx="85">
                  <c:v>36923</c:v>
                </c:pt>
                <c:pt idx="86">
                  <c:v>36951</c:v>
                </c:pt>
                <c:pt idx="87">
                  <c:v>36982</c:v>
                </c:pt>
                <c:pt idx="88">
                  <c:v>37012</c:v>
                </c:pt>
                <c:pt idx="89">
                  <c:v>37043</c:v>
                </c:pt>
                <c:pt idx="90">
                  <c:v>37073</c:v>
                </c:pt>
                <c:pt idx="91">
                  <c:v>37104</c:v>
                </c:pt>
                <c:pt idx="92">
                  <c:v>37135</c:v>
                </c:pt>
                <c:pt idx="93">
                  <c:v>37165</c:v>
                </c:pt>
                <c:pt idx="94">
                  <c:v>37196</c:v>
                </c:pt>
                <c:pt idx="95">
                  <c:v>37226</c:v>
                </c:pt>
                <c:pt idx="96">
                  <c:v>37257</c:v>
                </c:pt>
                <c:pt idx="97">
                  <c:v>37288</c:v>
                </c:pt>
                <c:pt idx="98">
                  <c:v>37316</c:v>
                </c:pt>
                <c:pt idx="99">
                  <c:v>37347</c:v>
                </c:pt>
                <c:pt idx="100">
                  <c:v>37377</c:v>
                </c:pt>
                <c:pt idx="101">
                  <c:v>37408</c:v>
                </c:pt>
                <c:pt idx="102">
                  <c:v>37438</c:v>
                </c:pt>
                <c:pt idx="103">
                  <c:v>37469</c:v>
                </c:pt>
                <c:pt idx="104">
                  <c:v>37500</c:v>
                </c:pt>
                <c:pt idx="105">
                  <c:v>37530</c:v>
                </c:pt>
                <c:pt idx="106">
                  <c:v>37561</c:v>
                </c:pt>
                <c:pt idx="107">
                  <c:v>37591</c:v>
                </c:pt>
                <c:pt idx="108">
                  <c:v>37622</c:v>
                </c:pt>
                <c:pt idx="109">
                  <c:v>37653</c:v>
                </c:pt>
                <c:pt idx="110">
                  <c:v>37681</c:v>
                </c:pt>
                <c:pt idx="111">
                  <c:v>37712</c:v>
                </c:pt>
                <c:pt idx="112">
                  <c:v>37742</c:v>
                </c:pt>
                <c:pt idx="113">
                  <c:v>37773</c:v>
                </c:pt>
                <c:pt idx="114">
                  <c:v>37803</c:v>
                </c:pt>
                <c:pt idx="115">
                  <c:v>37834</c:v>
                </c:pt>
                <c:pt idx="116">
                  <c:v>37865</c:v>
                </c:pt>
                <c:pt idx="117">
                  <c:v>37895</c:v>
                </c:pt>
                <c:pt idx="118">
                  <c:v>37926</c:v>
                </c:pt>
                <c:pt idx="119">
                  <c:v>37956</c:v>
                </c:pt>
                <c:pt idx="120">
                  <c:v>37987</c:v>
                </c:pt>
                <c:pt idx="121">
                  <c:v>38018</c:v>
                </c:pt>
                <c:pt idx="122">
                  <c:v>38047</c:v>
                </c:pt>
                <c:pt idx="123">
                  <c:v>38078</c:v>
                </c:pt>
                <c:pt idx="124">
                  <c:v>38108</c:v>
                </c:pt>
                <c:pt idx="125">
                  <c:v>38139</c:v>
                </c:pt>
                <c:pt idx="126">
                  <c:v>38169</c:v>
                </c:pt>
                <c:pt idx="127">
                  <c:v>38200</c:v>
                </c:pt>
                <c:pt idx="128">
                  <c:v>38231</c:v>
                </c:pt>
                <c:pt idx="129">
                  <c:v>38261</c:v>
                </c:pt>
                <c:pt idx="130">
                  <c:v>38292</c:v>
                </c:pt>
                <c:pt idx="131">
                  <c:v>38322</c:v>
                </c:pt>
                <c:pt idx="132">
                  <c:v>38353</c:v>
                </c:pt>
                <c:pt idx="133">
                  <c:v>38384</c:v>
                </c:pt>
                <c:pt idx="134">
                  <c:v>38412</c:v>
                </c:pt>
                <c:pt idx="135">
                  <c:v>38443</c:v>
                </c:pt>
                <c:pt idx="136">
                  <c:v>38473</c:v>
                </c:pt>
                <c:pt idx="137">
                  <c:v>38504</c:v>
                </c:pt>
                <c:pt idx="138">
                  <c:v>38534</c:v>
                </c:pt>
                <c:pt idx="139">
                  <c:v>38565</c:v>
                </c:pt>
                <c:pt idx="140">
                  <c:v>38596</c:v>
                </c:pt>
                <c:pt idx="141">
                  <c:v>38626</c:v>
                </c:pt>
                <c:pt idx="142">
                  <c:v>38657</c:v>
                </c:pt>
                <c:pt idx="143">
                  <c:v>38687</c:v>
                </c:pt>
                <c:pt idx="144">
                  <c:v>38718</c:v>
                </c:pt>
                <c:pt idx="145">
                  <c:v>38749</c:v>
                </c:pt>
                <c:pt idx="146">
                  <c:v>38777</c:v>
                </c:pt>
                <c:pt idx="147">
                  <c:v>38808</c:v>
                </c:pt>
                <c:pt idx="148">
                  <c:v>38838</c:v>
                </c:pt>
                <c:pt idx="149">
                  <c:v>38869</c:v>
                </c:pt>
                <c:pt idx="150">
                  <c:v>38899</c:v>
                </c:pt>
                <c:pt idx="151">
                  <c:v>38930</c:v>
                </c:pt>
                <c:pt idx="152">
                  <c:v>38961</c:v>
                </c:pt>
                <c:pt idx="153">
                  <c:v>38991</c:v>
                </c:pt>
                <c:pt idx="154">
                  <c:v>39022</c:v>
                </c:pt>
                <c:pt idx="155">
                  <c:v>39052</c:v>
                </c:pt>
                <c:pt idx="156">
                  <c:v>39083</c:v>
                </c:pt>
                <c:pt idx="157">
                  <c:v>39114</c:v>
                </c:pt>
                <c:pt idx="158">
                  <c:v>39142</c:v>
                </c:pt>
                <c:pt idx="159">
                  <c:v>39173</c:v>
                </c:pt>
                <c:pt idx="160">
                  <c:v>39203</c:v>
                </c:pt>
                <c:pt idx="161">
                  <c:v>39234</c:v>
                </c:pt>
                <c:pt idx="162">
                  <c:v>39264</c:v>
                </c:pt>
                <c:pt idx="163">
                  <c:v>39295</c:v>
                </c:pt>
                <c:pt idx="164">
                  <c:v>39326</c:v>
                </c:pt>
                <c:pt idx="165">
                  <c:v>39356</c:v>
                </c:pt>
                <c:pt idx="166">
                  <c:v>39387</c:v>
                </c:pt>
                <c:pt idx="167">
                  <c:v>39417</c:v>
                </c:pt>
                <c:pt idx="168">
                  <c:v>39448</c:v>
                </c:pt>
                <c:pt idx="169">
                  <c:v>39479</c:v>
                </c:pt>
                <c:pt idx="170">
                  <c:v>39508</c:v>
                </c:pt>
                <c:pt idx="171">
                  <c:v>39539</c:v>
                </c:pt>
                <c:pt idx="172">
                  <c:v>39569</c:v>
                </c:pt>
                <c:pt idx="173">
                  <c:v>39600</c:v>
                </c:pt>
                <c:pt idx="174">
                  <c:v>39630</c:v>
                </c:pt>
                <c:pt idx="175">
                  <c:v>39661</c:v>
                </c:pt>
                <c:pt idx="176">
                  <c:v>39692</c:v>
                </c:pt>
                <c:pt idx="177">
                  <c:v>39722</c:v>
                </c:pt>
                <c:pt idx="178">
                  <c:v>39753</c:v>
                </c:pt>
                <c:pt idx="179">
                  <c:v>39783</c:v>
                </c:pt>
                <c:pt idx="180">
                  <c:v>39814</c:v>
                </c:pt>
                <c:pt idx="181">
                  <c:v>39845</c:v>
                </c:pt>
                <c:pt idx="182">
                  <c:v>39873</c:v>
                </c:pt>
                <c:pt idx="183">
                  <c:v>39904</c:v>
                </c:pt>
                <c:pt idx="184">
                  <c:v>39934</c:v>
                </c:pt>
                <c:pt idx="185">
                  <c:v>39965</c:v>
                </c:pt>
                <c:pt idx="186">
                  <c:v>39995</c:v>
                </c:pt>
                <c:pt idx="187">
                  <c:v>40026</c:v>
                </c:pt>
                <c:pt idx="188">
                  <c:v>40057</c:v>
                </c:pt>
                <c:pt idx="189">
                  <c:v>40087</c:v>
                </c:pt>
                <c:pt idx="190">
                  <c:v>40118</c:v>
                </c:pt>
                <c:pt idx="191">
                  <c:v>40148</c:v>
                </c:pt>
                <c:pt idx="192">
                  <c:v>40179</c:v>
                </c:pt>
                <c:pt idx="193">
                  <c:v>40210</c:v>
                </c:pt>
                <c:pt idx="194">
                  <c:v>40238</c:v>
                </c:pt>
                <c:pt idx="195">
                  <c:v>40269</c:v>
                </c:pt>
                <c:pt idx="196">
                  <c:v>40299</c:v>
                </c:pt>
                <c:pt idx="197">
                  <c:v>40330</c:v>
                </c:pt>
                <c:pt idx="198">
                  <c:v>40360</c:v>
                </c:pt>
                <c:pt idx="199">
                  <c:v>40391</c:v>
                </c:pt>
                <c:pt idx="200">
                  <c:v>40422</c:v>
                </c:pt>
                <c:pt idx="201">
                  <c:v>40452</c:v>
                </c:pt>
                <c:pt idx="202">
                  <c:v>40483</c:v>
                </c:pt>
                <c:pt idx="203">
                  <c:v>40513</c:v>
                </c:pt>
                <c:pt idx="204">
                  <c:v>40544</c:v>
                </c:pt>
                <c:pt idx="205">
                  <c:v>40575</c:v>
                </c:pt>
                <c:pt idx="206">
                  <c:v>40603</c:v>
                </c:pt>
                <c:pt idx="207">
                  <c:v>40634</c:v>
                </c:pt>
                <c:pt idx="208">
                  <c:v>40664</c:v>
                </c:pt>
                <c:pt idx="209">
                  <c:v>40695</c:v>
                </c:pt>
                <c:pt idx="210">
                  <c:v>40725</c:v>
                </c:pt>
                <c:pt idx="211">
                  <c:v>40756</c:v>
                </c:pt>
                <c:pt idx="212">
                  <c:v>40787</c:v>
                </c:pt>
                <c:pt idx="213">
                  <c:v>40817</c:v>
                </c:pt>
                <c:pt idx="214">
                  <c:v>40848</c:v>
                </c:pt>
                <c:pt idx="215">
                  <c:v>40878</c:v>
                </c:pt>
                <c:pt idx="216">
                  <c:v>40909</c:v>
                </c:pt>
                <c:pt idx="217">
                  <c:v>40940</c:v>
                </c:pt>
                <c:pt idx="218">
                  <c:v>40969</c:v>
                </c:pt>
                <c:pt idx="219">
                  <c:v>41000</c:v>
                </c:pt>
                <c:pt idx="220">
                  <c:v>41030</c:v>
                </c:pt>
                <c:pt idx="221">
                  <c:v>41061</c:v>
                </c:pt>
                <c:pt idx="222">
                  <c:v>41091</c:v>
                </c:pt>
                <c:pt idx="223">
                  <c:v>41122</c:v>
                </c:pt>
                <c:pt idx="224">
                  <c:v>41153</c:v>
                </c:pt>
                <c:pt idx="225">
                  <c:v>41183</c:v>
                </c:pt>
                <c:pt idx="226">
                  <c:v>41214</c:v>
                </c:pt>
                <c:pt idx="227">
                  <c:v>41244</c:v>
                </c:pt>
                <c:pt idx="228">
                  <c:v>41275</c:v>
                </c:pt>
                <c:pt idx="229">
                  <c:v>41306</c:v>
                </c:pt>
                <c:pt idx="230">
                  <c:v>41334</c:v>
                </c:pt>
                <c:pt idx="231">
                  <c:v>41365</c:v>
                </c:pt>
                <c:pt idx="232">
                  <c:v>41395</c:v>
                </c:pt>
                <c:pt idx="233">
                  <c:v>41426</c:v>
                </c:pt>
                <c:pt idx="234">
                  <c:v>41456</c:v>
                </c:pt>
                <c:pt idx="235">
                  <c:v>41487</c:v>
                </c:pt>
                <c:pt idx="236">
                  <c:v>41518</c:v>
                </c:pt>
                <c:pt idx="237">
                  <c:v>41548</c:v>
                </c:pt>
                <c:pt idx="238">
                  <c:v>41579</c:v>
                </c:pt>
                <c:pt idx="239">
                  <c:v>41609</c:v>
                </c:pt>
                <c:pt idx="240">
                  <c:v>41640</c:v>
                </c:pt>
                <c:pt idx="241">
                  <c:v>41671</c:v>
                </c:pt>
                <c:pt idx="242">
                  <c:v>41699</c:v>
                </c:pt>
                <c:pt idx="243">
                  <c:v>41730</c:v>
                </c:pt>
                <c:pt idx="244">
                  <c:v>41760</c:v>
                </c:pt>
                <c:pt idx="245">
                  <c:v>41791</c:v>
                </c:pt>
                <c:pt idx="246">
                  <c:v>41821</c:v>
                </c:pt>
                <c:pt idx="247">
                  <c:v>41852</c:v>
                </c:pt>
                <c:pt idx="248">
                  <c:v>41883</c:v>
                </c:pt>
                <c:pt idx="249">
                  <c:v>41913</c:v>
                </c:pt>
                <c:pt idx="250">
                  <c:v>41944</c:v>
                </c:pt>
                <c:pt idx="251">
                  <c:v>41974</c:v>
                </c:pt>
                <c:pt idx="252">
                  <c:v>42005</c:v>
                </c:pt>
                <c:pt idx="253">
                  <c:v>42036</c:v>
                </c:pt>
                <c:pt idx="254">
                  <c:v>42064</c:v>
                </c:pt>
                <c:pt idx="255">
                  <c:v>42095</c:v>
                </c:pt>
                <c:pt idx="256">
                  <c:v>42125</c:v>
                </c:pt>
                <c:pt idx="257">
                  <c:v>42156</c:v>
                </c:pt>
                <c:pt idx="258">
                  <c:v>42186</c:v>
                </c:pt>
                <c:pt idx="259">
                  <c:v>42217</c:v>
                </c:pt>
                <c:pt idx="260">
                  <c:v>42248</c:v>
                </c:pt>
                <c:pt idx="261">
                  <c:v>42278</c:v>
                </c:pt>
                <c:pt idx="262">
                  <c:v>42309</c:v>
                </c:pt>
                <c:pt idx="263">
                  <c:v>42339</c:v>
                </c:pt>
                <c:pt idx="264">
                  <c:v>42370</c:v>
                </c:pt>
                <c:pt idx="265">
                  <c:v>42401</c:v>
                </c:pt>
                <c:pt idx="266">
                  <c:v>42430</c:v>
                </c:pt>
                <c:pt idx="267">
                  <c:v>42461</c:v>
                </c:pt>
                <c:pt idx="268">
                  <c:v>42491</c:v>
                </c:pt>
                <c:pt idx="269">
                  <c:v>42522</c:v>
                </c:pt>
                <c:pt idx="270">
                  <c:v>42552</c:v>
                </c:pt>
                <c:pt idx="271">
                  <c:v>42583</c:v>
                </c:pt>
                <c:pt idx="272">
                  <c:v>42614</c:v>
                </c:pt>
                <c:pt idx="273">
                  <c:v>42644</c:v>
                </c:pt>
                <c:pt idx="274">
                  <c:v>42675</c:v>
                </c:pt>
                <c:pt idx="275">
                  <c:v>42705</c:v>
                </c:pt>
                <c:pt idx="276">
                  <c:v>42736</c:v>
                </c:pt>
                <c:pt idx="277">
                  <c:v>42767</c:v>
                </c:pt>
                <c:pt idx="278">
                  <c:v>42795</c:v>
                </c:pt>
                <c:pt idx="279">
                  <c:v>42826</c:v>
                </c:pt>
                <c:pt idx="280">
                  <c:v>42856</c:v>
                </c:pt>
                <c:pt idx="281">
                  <c:v>42887</c:v>
                </c:pt>
                <c:pt idx="282">
                  <c:v>42917</c:v>
                </c:pt>
                <c:pt idx="283">
                  <c:v>42948</c:v>
                </c:pt>
                <c:pt idx="284">
                  <c:v>42979</c:v>
                </c:pt>
                <c:pt idx="285">
                  <c:v>43009</c:v>
                </c:pt>
                <c:pt idx="286">
                  <c:v>43040</c:v>
                </c:pt>
                <c:pt idx="287">
                  <c:v>43070</c:v>
                </c:pt>
                <c:pt idx="288">
                  <c:v>43101</c:v>
                </c:pt>
                <c:pt idx="289">
                  <c:v>43132</c:v>
                </c:pt>
                <c:pt idx="290">
                  <c:v>43160</c:v>
                </c:pt>
                <c:pt idx="291">
                  <c:v>43191</c:v>
                </c:pt>
                <c:pt idx="292">
                  <c:v>43221</c:v>
                </c:pt>
                <c:pt idx="293">
                  <c:v>43252</c:v>
                </c:pt>
                <c:pt idx="294">
                  <c:v>43282</c:v>
                </c:pt>
                <c:pt idx="295">
                  <c:v>43313</c:v>
                </c:pt>
                <c:pt idx="296">
                  <c:v>43344</c:v>
                </c:pt>
                <c:pt idx="297">
                  <c:v>43374</c:v>
                </c:pt>
                <c:pt idx="298">
                  <c:v>43405</c:v>
                </c:pt>
                <c:pt idx="299">
                  <c:v>43435</c:v>
                </c:pt>
                <c:pt idx="300">
                  <c:v>43466</c:v>
                </c:pt>
                <c:pt idx="301">
                  <c:v>43497</c:v>
                </c:pt>
                <c:pt idx="302">
                  <c:v>43525</c:v>
                </c:pt>
                <c:pt idx="303">
                  <c:v>43556</c:v>
                </c:pt>
                <c:pt idx="304">
                  <c:v>43586</c:v>
                </c:pt>
                <c:pt idx="305">
                  <c:v>43617</c:v>
                </c:pt>
                <c:pt idx="306">
                  <c:v>43647</c:v>
                </c:pt>
                <c:pt idx="307">
                  <c:v>43678</c:v>
                </c:pt>
                <c:pt idx="308">
                  <c:v>43709</c:v>
                </c:pt>
                <c:pt idx="309">
                  <c:v>43739</c:v>
                </c:pt>
                <c:pt idx="310">
                  <c:v>43770</c:v>
                </c:pt>
                <c:pt idx="311">
                  <c:v>43800</c:v>
                </c:pt>
                <c:pt idx="312">
                  <c:v>43831</c:v>
                </c:pt>
                <c:pt idx="313">
                  <c:v>43862</c:v>
                </c:pt>
                <c:pt idx="314">
                  <c:v>43891</c:v>
                </c:pt>
                <c:pt idx="315">
                  <c:v>43922</c:v>
                </c:pt>
                <c:pt idx="316">
                  <c:v>43952</c:v>
                </c:pt>
                <c:pt idx="317">
                  <c:v>43983</c:v>
                </c:pt>
                <c:pt idx="318">
                  <c:v>44013</c:v>
                </c:pt>
                <c:pt idx="319">
                  <c:v>44044</c:v>
                </c:pt>
                <c:pt idx="320">
                  <c:v>44075</c:v>
                </c:pt>
                <c:pt idx="321">
                  <c:v>44105</c:v>
                </c:pt>
                <c:pt idx="322">
                  <c:v>44136</c:v>
                </c:pt>
                <c:pt idx="323">
                  <c:v>44166</c:v>
                </c:pt>
                <c:pt idx="324">
                  <c:v>44197</c:v>
                </c:pt>
                <c:pt idx="325">
                  <c:v>44228</c:v>
                </c:pt>
                <c:pt idx="326">
                  <c:v>44256</c:v>
                </c:pt>
                <c:pt idx="327">
                  <c:v>44287</c:v>
                </c:pt>
                <c:pt idx="328">
                  <c:v>44317</c:v>
                </c:pt>
                <c:pt idx="329">
                  <c:v>44348</c:v>
                </c:pt>
                <c:pt idx="330">
                  <c:v>44378</c:v>
                </c:pt>
                <c:pt idx="331">
                  <c:v>44409</c:v>
                </c:pt>
                <c:pt idx="332">
                  <c:v>44440</c:v>
                </c:pt>
                <c:pt idx="333">
                  <c:v>44470</c:v>
                </c:pt>
                <c:pt idx="334">
                  <c:v>44501</c:v>
                </c:pt>
                <c:pt idx="335">
                  <c:v>44531</c:v>
                </c:pt>
                <c:pt idx="336">
                  <c:v>44562</c:v>
                </c:pt>
                <c:pt idx="337">
                  <c:v>44593</c:v>
                </c:pt>
                <c:pt idx="338">
                  <c:v>44621</c:v>
                </c:pt>
                <c:pt idx="339">
                  <c:v>44652</c:v>
                </c:pt>
                <c:pt idx="340">
                  <c:v>44682</c:v>
                </c:pt>
                <c:pt idx="341">
                  <c:v>44713</c:v>
                </c:pt>
                <c:pt idx="342">
                  <c:v>44743</c:v>
                </c:pt>
                <c:pt idx="343">
                  <c:v>44774</c:v>
                </c:pt>
                <c:pt idx="344">
                  <c:v>44805</c:v>
                </c:pt>
              </c:numCache>
            </c:numRef>
          </c:cat>
          <c:val>
            <c:numRef>
              <c:f>'Exportaciones y producción'!$F$4:$F$348</c:f>
              <c:numCache>
                <c:formatCode>General</c:formatCode>
                <c:ptCount val="345"/>
                <c:pt idx="12" formatCode="0.0">
                  <c:v>201.27162460577361</c:v>
                </c:pt>
                <c:pt idx="13" formatCode="0.0">
                  <c:v>-63.417331344369423</c:v>
                </c:pt>
                <c:pt idx="14" formatCode="0.0">
                  <c:v>-40.7624652490898</c:v>
                </c:pt>
                <c:pt idx="15" formatCode="0.0">
                  <c:v>-11.534691732779024</c:v>
                </c:pt>
                <c:pt idx="16" formatCode="0.0">
                  <c:v>50.95691593760678</c:v>
                </c:pt>
                <c:pt idx="17" formatCode="0.0">
                  <c:v>28.682513198898295</c:v>
                </c:pt>
                <c:pt idx="18" formatCode="0.0">
                  <c:v>116.46869901560923</c:v>
                </c:pt>
                <c:pt idx="19" formatCode="0.0">
                  <c:v>190.77487622708387</c:v>
                </c:pt>
                <c:pt idx="20" formatCode="0.0">
                  <c:v>-5.6819498471020964</c:v>
                </c:pt>
                <c:pt idx="21" formatCode="0.0">
                  <c:v>22.076603193598054</c:v>
                </c:pt>
                <c:pt idx="22" formatCode="0.0">
                  <c:v>-37.149737401491777</c:v>
                </c:pt>
                <c:pt idx="23" formatCode="0.0">
                  <c:v>-4.5972691185713677</c:v>
                </c:pt>
                <c:pt idx="24" formatCode="0.0">
                  <c:v>-17.142494382674968</c:v>
                </c:pt>
                <c:pt idx="25" formatCode="0.0">
                  <c:v>2.0652235130892649</c:v>
                </c:pt>
                <c:pt idx="26" formatCode="0.0">
                  <c:v>126.53510545930726</c:v>
                </c:pt>
                <c:pt idx="27" formatCode="0.0">
                  <c:v>128.91547226013563</c:v>
                </c:pt>
                <c:pt idx="28" formatCode="0.0">
                  <c:v>48.625063566983485</c:v>
                </c:pt>
                <c:pt idx="29" formatCode="0.0">
                  <c:v>-32.701473566495252</c:v>
                </c:pt>
                <c:pt idx="30" formatCode="0.0">
                  <c:v>-3.5907806525071306</c:v>
                </c:pt>
                <c:pt idx="31" formatCode="0.0">
                  <c:v>-32.571218902558776</c:v>
                </c:pt>
                <c:pt idx="32" formatCode="0.0">
                  <c:v>11.695891834356665</c:v>
                </c:pt>
                <c:pt idx="33" formatCode="0.0">
                  <c:v>-29.064043987077181</c:v>
                </c:pt>
                <c:pt idx="34" formatCode="0.0">
                  <c:v>-13.472955999383728</c:v>
                </c:pt>
                <c:pt idx="35" formatCode="0.0">
                  <c:v>4.0664496301899611</c:v>
                </c:pt>
                <c:pt idx="36" formatCode="0.0">
                  <c:v>-34.192832142117759</c:v>
                </c:pt>
                <c:pt idx="37" formatCode="0.0">
                  <c:v>53.40616289299718</c:v>
                </c:pt>
                <c:pt idx="38" formatCode="0.0">
                  <c:v>-18.34920551643464</c:v>
                </c:pt>
                <c:pt idx="39" formatCode="0.0">
                  <c:v>0.698253428110851</c:v>
                </c:pt>
                <c:pt idx="40" formatCode="0.0">
                  <c:v>8.6184762281787073</c:v>
                </c:pt>
                <c:pt idx="41" formatCode="0.0">
                  <c:v>131.22583562426539</c:v>
                </c:pt>
                <c:pt idx="42" formatCode="0.0">
                  <c:v>89.807801431895001</c:v>
                </c:pt>
                <c:pt idx="43" formatCode="0.0">
                  <c:v>19.2088559573798</c:v>
                </c:pt>
                <c:pt idx="44" formatCode="0.0">
                  <c:v>-12.628391850493459</c:v>
                </c:pt>
                <c:pt idx="45" formatCode="0.0">
                  <c:v>-22.261580824634684</c:v>
                </c:pt>
                <c:pt idx="46" formatCode="0.0">
                  <c:v>-42.730802093627894</c:v>
                </c:pt>
                <c:pt idx="47" formatCode="0.0">
                  <c:v>-68.601198162329695</c:v>
                </c:pt>
                <c:pt idx="48" formatCode="0.0">
                  <c:v>-1.8105929032843693</c:v>
                </c:pt>
                <c:pt idx="49" formatCode="0.0">
                  <c:v>-19.542477159329252</c:v>
                </c:pt>
                <c:pt idx="50" formatCode="0.0">
                  <c:v>40.630633724306911</c:v>
                </c:pt>
                <c:pt idx="51" formatCode="0.0">
                  <c:v>-16.585037696155059</c:v>
                </c:pt>
                <c:pt idx="52" formatCode="0.0">
                  <c:v>-7.5868760209420909</c:v>
                </c:pt>
                <c:pt idx="53" formatCode="0.0">
                  <c:v>-4.0951827895284287</c:v>
                </c:pt>
                <c:pt idx="54" formatCode="0.0">
                  <c:v>-47.613308485577143</c:v>
                </c:pt>
                <c:pt idx="55" formatCode="0.0">
                  <c:v>13.562302675157678</c:v>
                </c:pt>
                <c:pt idx="56" formatCode="0.0">
                  <c:v>-20.928808417888511</c:v>
                </c:pt>
                <c:pt idx="57" formatCode="0.0">
                  <c:v>-34.470978217339812</c:v>
                </c:pt>
                <c:pt idx="58" formatCode="0.0">
                  <c:v>-15.851806194553919</c:v>
                </c:pt>
                <c:pt idx="59" formatCode="0.0">
                  <c:v>83.716087608000223</c:v>
                </c:pt>
                <c:pt idx="60" formatCode="0.0">
                  <c:v>-45.721928520343724</c:v>
                </c:pt>
                <c:pt idx="61" formatCode="0.0">
                  <c:v>-82.094191012623469</c:v>
                </c:pt>
                <c:pt idx="62" formatCode="0.0">
                  <c:v>-12.293609604157806</c:v>
                </c:pt>
                <c:pt idx="63" formatCode="0.0">
                  <c:v>-25.021006595999275</c:v>
                </c:pt>
                <c:pt idx="64" formatCode="0.0">
                  <c:v>-10.009499357434304</c:v>
                </c:pt>
                <c:pt idx="65" formatCode="0.0">
                  <c:v>-40.478643668440739</c:v>
                </c:pt>
                <c:pt idx="66" formatCode="0.0">
                  <c:v>-44.217083133752055</c:v>
                </c:pt>
                <c:pt idx="67" formatCode="0.0">
                  <c:v>-64.761602242903905</c:v>
                </c:pt>
                <c:pt idx="68" formatCode="0.0">
                  <c:v>-44.117912469669861</c:v>
                </c:pt>
                <c:pt idx="69" formatCode="0.0">
                  <c:v>27.414993461137783</c:v>
                </c:pt>
                <c:pt idx="70" formatCode="0.0">
                  <c:v>91.091009624881124</c:v>
                </c:pt>
                <c:pt idx="71" formatCode="0.0">
                  <c:v>-2.0042944157660059</c:v>
                </c:pt>
                <c:pt idx="72" formatCode="0.0">
                  <c:v>170.78708174727376</c:v>
                </c:pt>
                <c:pt idx="73" formatCode="0.0">
                  <c:v>207.72198307220395</c:v>
                </c:pt>
                <c:pt idx="74" formatCode="0.0">
                  <c:v>-14.594075191608491</c:v>
                </c:pt>
                <c:pt idx="75" formatCode="0.0">
                  <c:v>7.4477338655621006</c:v>
                </c:pt>
                <c:pt idx="76" formatCode="0.0">
                  <c:v>-24.29973877594168</c:v>
                </c:pt>
                <c:pt idx="77" formatCode="0.0">
                  <c:v>-22.647091687734143</c:v>
                </c:pt>
                <c:pt idx="78" formatCode="0.0">
                  <c:v>1.607443240574713</c:v>
                </c:pt>
                <c:pt idx="79" formatCode="0.0">
                  <c:v>6.5587324474508657</c:v>
                </c:pt>
                <c:pt idx="80" formatCode="0.0">
                  <c:v>53.056302068870956</c:v>
                </c:pt>
                <c:pt idx="81" formatCode="0.0">
                  <c:v>29.390569312037318</c:v>
                </c:pt>
                <c:pt idx="82" formatCode="0.0">
                  <c:v>22.952205174620666</c:v>
                </c:pt>
                <c:pt idx="83" formatCode="0.0">
                  <c:v>63.523183324700618</c:v>
                </c:pt>
                <c:pt idx="84" formatCode="0.0">
                  <c:v>29.021202957715197</c:v>
                </c:pt>
                <c:pt idx="85" formatCode="0.0">
                  <c:v>52.833497513177939</c:v>
                </c:pt>
                <c:pt idx="86" formatCode="0.0">
                  <c:v>-5.7054378327125121</c:v>
                </c:pt>
                <c:pt idx="87" formatCode="0.0">
                  <c:v>15.466361870020595</c:v>
                </c:pt>
                <c:pt idx="88" formatCode="0.0">
                  <c:v>-10.474142188538316</c:v>
                </c:pt>
                <c:pt idx="89" formatCode="0.0">
                  <c:v>13.226172055284845</c:v>
                </c:pt>
                <c:pt idx="90" formatCode="0.0">
                  <c:v>92.037454765191896</c:v>
                </c:pt>
                <c:pt idx="91" formatCode="0.0">
                  <c:v>88.455483390163977</c:v>
                </c:pt>
                <c:pt idx="92" formatCode="0.0">
                  <c:v>-0.20116560592949861</c:v>
                </c:pt>
                <c:pt idx="93" formatCode="0.0">
                  <c:v>120.5941259082532</c:v>
                </c:pt>
                <c:pt idx="94" formatCode="0.0">
                  <c:v>-6.4427522642200312</c:v>
                </c:pt>
                <c:pt idx="95" formatCode="0.0">
                  <c:v>-37.626107667300658</c:v>
                </c:pt>
                <c:pt idx="96" formatCode="0.0">
                  <c:v>-67.133486992075248</c:v>
                </c:pt>
                <c:pt idx="97" formatCode="0.0">
                  <c:v>-19.622459299811645</c:v>
                </c:pt>
                <c:pt idx="98" formatCode="0.0">
                  <c:v>-9.7301971759489625</c:v>
                </c:pt>
                <c:pt idx="99" formatCode="0.0">
                  <c:v>-12.448736551175232</c:v>
                </c:pt>
                <c:pt idx="100" formatCode="0.0">
                  <c:v>-5.533024184925206</c:v>
                </c:pt>
                <c:pt idx="101" formatCode="0.0">
                  <c:v>-26.46433911473337</c:v>
                </c:pt>
                <c:pt idx="102" formatCode="0.0">
                  <c:v>-40.41629085229804</c:v>
                </c:pt>
                <c:pt idx="103" formatCode="0.0">
                  <c:v>39.14090605145406</c:v>
                </c:pt>
                <c:pt idx="104" formatCode="0.0">
                  <c:v>86.330243670552392</c:v>
                </c:pt>
                <c:pt idx="105" formatCode="0.0">
                  <c:v>-25.361763493251853</c:v>
                </c:pt>
                <c:pt idx="106" formatCode="0.0">
                  <c:v>12.91582419631132</c:v>
                </c:pt>
                <c:pt idx="107" formatCode="0.0">
                  <c:v>-8.7289265686776201</c:v>
                </c:pt>
                <c:pt idx="108" formatCode="0.0">
                  <c:v>121.00627065814189</c:v>
                </c:pt>
                <c:pt idx="109" formatCode="0.0">
                  <c:v>122.04391337354336</c:v>
                </c:pt>
                <c:pt idx="110" formatCode="0.0">
                  <c:v>82.390613033731881</c:v>
                </c:pt>
                <c:pt idx="111" formatCode="0.0">
                  <c:v>65.03363128729643</c:v>
                </c:pt>
                <c:pt idx="112" formatCode="0.0">
                  <c:v>94.365870540410342</c:v>
                </c:pt>
                <c:pt idx="113" formatCode="0.0">
                  <c:v>83.631912226132158</c:v>
                </c:pt>
                <c:pt idx="114" formatCode="0.0">
                  <c:v>62.222685352577798</c:v>
                </c:pt>
                <c:pt idx="115" formatCode="0.0">
                  <c:v>34.236173967745984</c:v>
                </c:pt>
                <c:pt idx="116" formatCode="0.0">
                  <c:v>3.826104787003004</c:v>
                </c:pt>
                <c:pt idx="117" formatCode="0.0">
                  <c:v>44.152254405473393</c:v>
                </c:pt>
                <c:pt idx="118" formatCode="0.0">
                  <c:v>105.68026902766823</c:v>
                </c:pt>
                <c:pt idx="119" formatCode="0.0">
                  <c:v>159.1815525863951</c:v>
                </c:pt>
                <c:pt idx="120" formatCode="0.0">
                  <c:v>13.894085106862475</c:v>
                </c:pt>
                <c:pt idx="121" formatCode="0.0">
                  <c:v>108.42267834049197</c:v>
                </c:pt>
                <c:pt idx="122" formatCode="0.0">
                  <c:v>-2.3408086105720427</c:v>
                </c:pt>
                <c:pt idx="123" formatCode="0.0">
                  <c:v>-1.2072095801802463</c:v>
                </c:pt>
                <c:pt idx="124" formatCode="0.0">
                  <c:v>-10.943002350911502</c:v>
                </c:pt>
                <c:pt idx="125" formatCode="0.0">
                  <c:v>1.0282802272875369</c:v>
                </c:pt>
                <c:pt idx="126" formatCode="0.0">
                  <c:v>-8.5242682780286785</c:v>
                </c:pt>
                <c:pt idx="127" formatCode="0.0">
                  <c:v>-5.3956456153987258</c:v>
                </c:pt>
                <c:pt idx="128" formatCode="0.0">
                  <c:v>76.568796511635682</c:v>
                </c:pt>
                <c:pt idx="129" formatCode="0.0">
                  <c:v>-3.6216483272597078</c:v>
                </c:pt>
                <c:pt idx="130" formatCode="0.0">
                  <c:v>-28.560089190061831</c:v>
                </c:pt>
                <c:pt idx="131" formatCode="0.0">
                  <c:v>23.594766272172272</c:v>
                </c:pt>
                <c:pt idx="132" formatCode="0.0">
                  <c:v>26.032505323677334</c:v>
                </c:pt>
                <c:pt idx="133" formatCode="0.0">
                  <c:v>15.244777150455914</c:v>
                </c:pt>
                <c:pt idx="134" formatCode="0.0">
                  <c:v>9.9363882475408172</c:v>
                </c:pt>
                <c:pt idx="135" formatCode="0.0">
                  <c:v>-17.175129414300116</c:v>
                </c:pt>
                <c:pt idx="136" formatCode="0.0">
                  <c:v>-10.028089857697974</c:v>
                </c:pt>
                <c:pt idx="137" formatCode="0.0">
                  <c:v>-12.98461330257985</c:v>
                </c:pt>
                <c:pt idx="138" formatCode="0.0">
                  <c:v>-1.0473233749713207</c:v>
                </c:pt>
                <c:pt idx="139" formatCode="0.0">
                  <c:v>-9.1011810631438586</c:v>
                </c:pt>
                <c:pt idx="140" formatCode="0.0">
                  <c:v>-9.5828936140315406</c:v>
                </c:pt>
                <c:pt idx="141" formatCode="0.0">
                  <c:v>45.487754193571831</c:v>
                </c:pt>
                <c:pt idx="142" formatCode="0.0">
                  <c:v>38.591098614350436</c:v>
                </c:pt>
                <c:pt idx="143" formatCode="0.0">
                  <c:v>21.170266570873665</c:v>
                </c:pt>
                <c:pt idx="144" formatCode="0.0">
                  <c:v>4.9286419590309327</c:v>
                </c:pt>
                <c:pt idx="145" formatCode="0.0">
                  <c:v>-1.6122173023513042</c:v>
                </c:pt>
                <c:pt idx="146" formatCode="0.0">
                  <c:v>-16.988276872761311</c:v>
                </c:pt>
                <c:pt idx="147" formatCode="0.0">
                  <c:v>-26.893624376765569</c:v>
                </c:pt>
                <c:pt idx="148" formatCode="0.0">
                  <c:v>-28.36649676408619</c:v>
                </c:pt>
                <c:pt idx="149" formatCode="0.0">
                  <c:v>-8.7277387414178786</c:v>
                </c:pt>
                <c:pt idx="150" formatCode="0.0">
                  <c:v>28.061834311541787</c:v>
                </c:pt>
                <c:pt idx="151" formatCode="0.0">
                  <c:v>10.541810448462051</c:v>
                </c:pt>
                <c:pt idx="152" formatCode="0.0">
                  <c:v>-20.62014229739313</c:v>
                </c:pt>
                <c:pt idx="153" formatCode="0.0">
                  <c:v>-3.4538831957955152</c:v>
                </c:pt>
                <c:pt idx="154" formatCode="0.0">
                  <c:v>3.6144361574534045</c:v>
                </c:pt>
                <c:pt idx="155" formatCode="0.0">
                  <c:v>-29.364551491075332</c:v>
                </c:pt>
                <c:pt idx="156" formatCode="0.0">
                  <c:v>23.525422119829752</c:v>
                </c:pt>
                <c:pt idx="157" formatCode="0.0">
                  <c:v>-8.3838702136168841</c:v>
                </c:pt>
                <c:pt idx="158" formatCode="0.0">
                  <c:v>35.81372799333338</c:v>
                </c:pt>
                <c:pt idx="159" formatCode="0.0">
                  <c:v>106.44489559614452</c:v>
                </c:pt>
                <c:pt idx="160" formatCode="0.0">
                  <c:v>143.26221124004391</c:v>
                </c:pt>
                <c:pt idx="161" formatCode="0.0">
                  <c:v>126.61538622532289</c:v>
                </c:pt>
                <c:pt idx="162" formatCode="0.0">
                  <c:v>39.08143200145917</c:v>
                </c:pt>
                <c:pt idx="163" formatCode="0.0">
                  <c:v>49.826330598795444</c:v>
                </c:pt>
                <c:pt idx="164" formatCode="0.0">
                  <c:v>88.419119431553781</c:v>
                </c:pt>
                <c:pt idx="165" formatCode="0.0">
                  <c:v>116.67043677246286</c:v>
                </c:pt>
                <c:pt idx="166" formatCode="0.0">
                  <c:v>193.1025156519556</c:v>
                </c:pt>
                <c:pt idx="167" formatCode="0.0">
                  <c:v>241.332374130891</c:v>
                </c:pt>
                <c:pt idx="168" formatCode="0.0">
                  <c:v>124.0800422344241</c:v>
                </c:pt>
                <c:pt idx="169" formatCode="0.0">
                  <c:v>63.209516517856244</c:v>
                </c:pt>
                <c:pt idx="170" formatCode="0.0">
                  <c:v>83.77620441434226</c:v>
                </c:pt>
                <c:pt idx="171" formatCode="0.0">
                  <c:v>65.04114350985752</c:v>
                </c:pt>
                <c:pt idx="172" formatCode="0.0">
                  <c:v>90.943158073351114</c:v>
                </c:pt>
                <c:pt idx="173" formatCode="0.0">
                  <c:v>103.62080694120874</c:v>
                </c:pt>
                <c:pt idx="174" formatCode="0.0">
                  <c:v>137.12172171896123</c:v>
                </c:pt>
                <c:pt idx="175" formatCode="0.0">
                  <c:v>72.171770506049924</c:v>
                </c:pt>
                <c:pt idx="176" formatCode="0.0">
                  <c:v>63.862279349581662</c:v>
                </c:pt>
                <c:pt idx="177" formatCode="0.0">
                  <c:v>-40.151801119333555</c:v>
                </c:pt>
                <c:pt idx="178" formatCode="0.0">
                  <c:v>-16.73428659798779</c:v>
                </c:pt>
                <c:pt idx="179" formatCode="0.0">
                  <c:v>-51.203380136067288</c:v>
                </c:pt>
                <c:pt idx="180" formatCode="0.0">
                  <c:v>-19.246702486645162</c:v>
                </c:pt>
                <c:pt idx="181" formatCode="0.0">
                  <c:v>55.149396656758576</c:v>
                </c:pt>
                <c:pt idx="182" formatCode="0.0">
                  <c:v>-15.581810958717568</c:v>
                </c:pt>
                <c:pt idx="183" formatCode="0.0">
                  <c:v>-32.983474676294797</c:v>
                </c:pt>
                <c:pt idx="184" formatCode="0.0">
                  <c:v>-52.955364771272961</c:v>
                </c:pt>
                <c:pt idx="185" formatCode="0.0">
                  <c:v>-37.099855521117576</c:v>
                </c:pt>
                <c:pt idx="186" formatCode="0.0">
                  <c:v>-50.622080892288167</c:v>
                </c:pt>
                <c:pt idx="187" formatCode="0.0">
                  <c:v>-48.664885980163653</c:v>
                </c:pt>
                <c:pt idx="188" formatCode="0.0">
                  <c:v>-48.685512926812912</c:v>
                </c:pt>
                <c:pt idx="189" formatCode="0.0">
                  <c:v>27.865282491530753</c:v>
                </c:pt>
                <c:pt idx="190" formatCode="0.0">
                  <c:v>-34.125253149148683</c:v>
                </c:pt>
                <c:pt idx="191" formatCode="0.0">
                  <c:v>-20.429822827056743</c:v>
                </c:pt>
                <c:pt idx="192" formatCode="0.0">
                  <c:v>24.623081818942595</c:v>
                </c:pt>
                <c:pt idx="193" formatCode="0.0">
                  <c:v>42.329043265456413</c:v>
                </c:pt>
                <c:pt idx="194" formatCode="0.0">
                  <c:v>62.619730391095544</c:v>
                </c:pt>
                <c:pt idx="195" formatCode="0.0">
                  <c:v>53.767284960612429</c:v>
                </c:pt>
                <c:pt idx="196" formatCode="0.0">
                  <c:v>96.142209446995523</c:v>
                </c:pt>
                <c:pt idx="197" formatCode="0.0">
                  <c:v>31.84859408238383</c:v>
                </c:pt>
                <c:pt idx="198" formatCode="0.0">
                  <c:v>31.459239449196996</c:v>
                </c:pt>
                <c:pt idx="199" formatCode="0.0">
                  <c:v>96.539293744088297</c:v>
                </c:pt>
                <c:pt idx="200" formatCode="0.0">
                  <c:v>75.946504911744128</c:v>
                </c:pt>
                <c:pt idx="201" formatCode="0.0">
                  <c:v>31.030528542384129</c:v>
                </c:pt>
                <c:pt idx="202" formatCode="0.0">
                  <c:v>119.13365788911041</c:v>
                </c:pt>
                <c:pt idx="203" formatCode="0.0">
                  <c:v>145.68147829339489</c:v>
                </c:pt>
                <c:pt idx="204" formatCode="0.0">
                  <c:v>-4.9047977157185336</c:v>
                </c:pt>
                <c:pt idx="205" formatCode="0.0">
                  <c:v>-38.407155583323458</c:v>
                </c:pt>
                <c:pt idx="206" formatCode="0.0">
                  <c:v>-0.52315576034296374</c:v>
                </c:pt>
                <c:pt idx="207" formatCode="0.0">
                  <c:v>39.092617729996128</c:v>
                </c:pt>
                <c:pt idx="208" formatCode="0.0">
                  <c:v>37.89480076107219</c:v>
                </c:pt>
                <c:pt idx="209" formatCode="0.0">
                  <c:v>18.018532136395194</c:v>
                </c:pt>
                <c:pt idx="210" formatCode="0.0">
                  <c:v>90.986423603132451</c:v>
                </c:pt>
                <c:pt idx="211" formatCode="0.0">
                  <c:v>69.413532493415971</c:v>
                </c:pt>
                <c:pt idx="212" formatCode="0.0">
                  <c:v>88.705945347542496</c:v>
                </c:pt>
                <c:pt idx="213" formatCode="0.0">
                  <c:v>106.28290291126588</c:v>
                </c:pt>
                <c:pt idx="214" formatCode="0.0">
                  <c:v>60.237673511139</c:v>
                </c:pt>
                <c:pt idx="215" formatCode="0.0">
                  <c:v>2.2545932384037126</c:v>
                </c:pt>
                <c:pt idx="216" formatCode="0.0">
                  <c:v>72.373831010801752</c:v>
                </c:pt>
                <c:pt idx="217" formatCode="0.0">
                  <c:v>5.4877199632148654</c:v>
                </c:pt>
                <c:pt idx="218" formatCode="0.0">
                  <c:v>-16.284759668039417</c:v>
                </c:pt>
                <c:pt idx="219" formatCode="0.0">
                  <c:v>-22.630014192714341</c:v>
                </c:pt>
                <c:pt idx="220" formatCode="0.0">
                  <c:v>-3.6396311841066731</c:v>
                </c:pt>
                <c:pt idx="221" formatCode="0.0">
                  <c:v>-2.244927745812797</c:v>
                </c:pt>
                <c:pt idx="222" formatCode="0.0">
                  <c:v>-11.417477753377025</c:v>
                </c:pt>
                <c:pt idx="223" formatCode="0.0">
                  <c:v>-31.479207027115919</c:v>
                </c:pt>
                <c:pt idx="224" formatCode="0.0">
                  <c:v>-15.707231732697002</c:v>
                </c:pt>
                <c:pt idx="225" formatCode="0.0">
                  <c:v>-13.908446117404406</c:v>
                </c:pt>
                <c:pt idx="226" formatCode="0.0">
                  <c:v>0.97895462624268959</c:v>
                </c:pt>
                <c:pt idx="227" formatCode="0.0">
                  <c:v>25.733905969100746</c:v>
                </c:pt>
                <c:pt idx="228" formatCode="0.0">
                  <c:v>70.00194592830195</c:v>
                </c:pt>
                <c:pt idx="229" formatCode="0.0">
                  <c:v>94.354894982904199</c:v>
                </c:pt>
                <c:pt idx="230" formatCode="0.0">
                  <c:v>56.605904551183947</c:v>
                </c:pt>
                <c:pt idx="231" formatCode="0.0">
                  <c:v>80.411346494497479</c:v>
                </c:pt>
                <c:pt idx="232" formatCode="0.0">
                  <c:v>34.717300568766362</c:v>
                </c:pt>
                <c:pt idx="233" formatCode="0.0">
                  <c:v>65.026884974481732</c:v>
                </c:pt>
                <c:pt idx="234" formatCode="0.0">
                  <c:v>21.71304172214672</c:v>
                </c:pt>
                <c:pt idx="235" formatCode="0.0">
                  <c:v>24.905662012226038</c:v>
                </c:pt>
                <c:pt idx="236" formatCode="0.0">
                  <c:v>-22.762908781557812</c:v>
                </c:pt>
                <c:pt idx="237" formatCode="0.0">
                  <c:v>-26.552485756314738</c:v>
                </c:pt>
                <c:pt idx="238" formatCode="0.0">
                  <c:v>-59.143425141379247</c:v>
                </c:pt>
                <c:pt idx="239" formatCode="0.0">
                  <c:v>-56.800085716773033</c:v>
                </c:pt>
                <c:pt idx="240" formatCode="0.0">
                  <c:v>-2.6869816274868286</c:v>
                </c:pt>
                <c:pt idx="241" formatCode="0.0">
                  <c:v>23.717242030315976</c:v>
                </c:pt>
                <c:pt idx="242" formatCode="0.0">
                  <c:v>11.109483957767852</c:v>
                </c:pt>
                <c:pt idx="243" formatCode="0.0">
                  <c:v>11.427641930441347</c:v>
                </c:pt>
                <c:pt idx="244" formatCode="0.0">
                  <c:v>2.141907546499322</c:v>
                </c:pt>
                <c:pt idx="245" formatCode="0.0">
                  <c:v>-24.172953998677084</c:v>
                </c:pt>
                <c:pt idx="246" formatCode="0.0">
                  <c:v>-57.900870550441667</c:v>
                </c:pt>
                <c:pt idx="247" formatCode="0.0">
                  <c:v>-36.574113605119472</c:v>
                </c:pt>
                <c:pt idx="248" formatCode="0.0">
                  <c:v>-22.201261262775816</c:v>
                </c:pt>
                <c:pt idx="249" formatCode="0.0">
                  <c:v>-36.413150716810016</c:v>
                </c:pt>
                <c:pt idx="250" formatCode="0.0">
                  <c:v>-8.1635155978915019</c:v>
                </c:pt>
                <c:pt idx="251" formatCode="0.0">
                  <c:v>8.8459491263082057E-2</c:v>
                </c:pt>
                <c:pt idx="252" formatCode="0.0">
                  <c:v>15.817897382148228</c:v>
                </c:pt>
                <c:pt idx="253" formatCode="0.0">
                  <c:v>-20.196826167155159</c:v>
                </c:pt>
                <c:pt idx="254" formatCode="0.0">
                  <c:v>-22.294743673705163</c:v>
                </c:pt>
                <c:pt idx="255" formatCode="0.0">
                  <c:v>-58.042802691138348</c:v>
                </c:pt>
                <c:pt idx="256" formatCode="0.0">
                  <c:v>-55.708929395262061</c:v>
                </c:pt>
                <c:pt idx="257" formatCode="0.0">
                  <c:v>-21.709158334818788</c:v>
                </c:pt>
                <c:pt idx="258" formatCode="0.0">
                  <c:v>19.902576139300908</c:v>
                </c:pt>
                <c:pt idx="259" formatCode="0.0">
                  <c:v>-16.470168678829467</c:v>
                </c:pt>
                <c:pt idx="260" formatCode="0.0">
                  <c:v>9.2914833579214253</c:v>
                </c:pt>
                <c:pt idx="261" formatCode="0.0">
                  <c:v>51.222518146991234</c:v>
                </c:pt>
                <c:pt idx="262" formatCode="0.0">
                  <c:v>24.302451743902154</c:v>
                </c:pt>
                <c:pt idx="263" formatCode="0.0">
                  <c:v>27.338072372394361</c:v>
                </c:pt>
                <c:pt idx="264" formatCode="0.0">
                  <c:v>-17.326758617811343</c:v>
                </c:pt>
                <c:pt idx="265" formatCode="0.0">
                  <c:v>-9.11388670420612</c:v>
                </c:pt>
                <c:pt idx="266" formatCode="0.0">
                  <c:v>0.10111240913524</c:v>
                </c:pt>
                <c:pt idx="267" formatCode="0.0">
                  <c:v>41.322469527043395</c:v>
                </c:pt>
                <c:pt idx="268" formatCode="0.0">
                  <c:v>36.326189694395161</c:v>
                </c:pt>
                <c:pt idx="269" formatCode="0.0">
                  <c:v>18.092648890155672</c:v>
                </c:pt>
                <c:pt idx="270" formatCode="0.0">
                  <c:v>48.062707649385629</c:v>
                </c:pt>
                <c:pt idx="271" formatCode="0.0">
                  <c:v>15.912348219305205</c:v>
                </c:pt>
                <c:pt idx="272" formatCode="0.0">
                  <c:v>9.8413377783197689</c:v>
                </c:pt>
                <c:pt idx="273" formatCode="0.0">
                  <c:v>-24.563595231331682</c:v>
                </c:pt>
                <c:pt idx="274" formatCode="0.0">
                  <c:v>-26.591744291864416</c:v>
                </c:pt>
                <c:pt idx="275" formatCode="0.0">
                  <c:v>-21.083928579014554</c:v>
                </c:pt>
                <c:pt idx="276" formatCode="0.0">
                  <c:v>-30.368351269596349</c:v>
                </c:pt>
                <c:pt idx="277" formatCode="0.0">
                  <c:v>42.529182097858076</c:v>
                </c:pt>
                <c:pt idx="278" formatCode="0.0">
                  <c:v>20.744926913194849</c:v>
                </c:pt>
                <c:pt idx="279" formatCode="0.0">
                  <c:v>-8.1259159385118842</c:v>
                </c:pt>
                <c:pt idx="280" formatCode="0.0">
                  <c:v>-25.718259225019157</c:v>
                </c:pt>
                <c:pt idx="281" formatCode="0.0">
                  <c:v>-70.303385834894016</c:v>
                </c:pt>
                <c:pt idx="282" formatCode="0.0">
                  <c:v>22.132231091507325</c:v>
                </c:pt>
                <c:pt idx="283" formatCode="0.0">
                  <c:v>12.379968440975265</c:v>
                </c:pt>
                <c:pt idx="284" formatCode="0.0">
                  <c:v>5.4087190557235099</c:v>
                </c:pt>
                <c:pt idx="285" formatCode="0.0">
                  <c:v>72.499090475813659</c:v>
                </c:pt>
                <c:pt idx="286" formatCode="0.0">
                  <c:v>101.58105760002569</c:v>
                </c:pt>
                <c:pt idx="287" formatCode="0.0">
                  <c:v>37.245714348332257</c:v>
                </c:pt>
                <c:pt idx="288" formatCode="0.0">
                  <c:v>-53.073667676317427</c:v>
                </c:pt>
                <c:pt idx="289" formatCode="0.0">
                  <c:v>-31.858287830622377</c:v>
                </c:pt>
                <c:pt idx="290" formatCode="0.0">
                  <c:v>22.491005355285566</c:v>
                </c:pt>
                <c:pt idx="291" formatCode="0.0">
                  <c:v>24.952239708993474</c:v>
                </c:pt>
                <c:pt idx="292" formatCode="0.0">
                  <c:v>96.64664106803518</c:v>
                </c:pt>
                <c:pt idx="293" formatCode="0.0">
                  <c:v>133.71878164824039</c:v>
                </c:pt>
                <c:pt idx="294" formatCode="0.0">
                  <c:v>-29.320856821988826</c:v>
                </c:pt>
                <c:pt idx="295" formatCode="0.0">
                  <c:v>-9.3965638506401383</c:v>
                </c:pt>
                <c:pt idx="296" formatCode="0.0">
                  <c:v>-1.9399514313505728</c:v>
                </c:pt>
                <c:pt idx="297" formatCode="0.0">
                  <c:v>-7.4901392977426369</c:v>
                </c:pt>
                <c:pt idx="298" formatCode="0.0">
                  <c:v>-9.7287212439214343</c:v>
                </c:pt>
                <c:pt idx="299" formatCode="0.0">
                  <c:v>23.20448183897803</c:v>
                </c:pt>
                <c:pt idx="300" formatCode="0.0">
                  <c:v>163.47084337163534</c:v>
                </c:pt>
                <c:pt idx="301" formatCode="0.0">
                  <c:v>5.0462899195371724</c:v>
                </c:pt>
                <c:pt idx="302" formatCode="0.0">
                  <c:v>-45.341314070324714</c:v>
                </c:pt>
                <c:pt idx="303" formatCode="0.0">
                  <c:v>-34.796119610675014</c:v>
                </c:pt>
                <c:pt idx="304" formatCode="0.0">
                  <c:v>-38.246150001762558</c:v>
                </c:pt>
                <c:pt idx="305" formatCode="0.0">
                  <c:v>-5.4565515643675617</c:v>
                </c:pt>
                <c:pt idx="306" formatCode="0.0">
                  <c:v>4.0933443455904994</c:v>
                </c:pt>
                <c:pt idx="307" formatCode="0.0">
                  <c:v>15.656148973972094</c:v>
                </c:pt>
                <c:pt idx="308" formatCode="0.0">
                  <c:v>-20.426117767481976</c:v>
                </c:pt>
                <c:pt idx="309" formatCode="0.0">
                  <c:v>-10.916993097586602</c:v>
                </c:pt>
                <c:pt idx="310" formatCode="0.0">
                  <c:v>-16.334975407061027</c:v>
                </c:pt>
                <c:pt idx="311" formatCode="0.0">
                  <c:v>-11.82776493478228</c:v>
                </c:pt>
                <c:pt idx="312" formatCode="0.0">
                  <c:v>-54.975330727824989</c:v>
                </c:pt>
                <c:pt idx="313" formatCode="0.0">
                  <c:v>-2.4389361025065059</c:v>
                </c:pt>
                <c:pt idx="314" formatCode="0.0">
                  <c:v>8.9469606437875271</c:v>
                </c:pt>
                <c:pt idx="315" formatCode="0.0">
                  <c:v>11.73149444351791</c:v>
                </c:pt>
                <c:pt idx="316" formatCode="0.0">
                  <c:v>15.261172379137644</c:v>
                </c:pt>
                <c:pt idx="317" formatCode="0.0">
                  <c:v>58.840809272466686</c:v>
                </c:pt>
                <c:pt idx="318" formatCode="0.0">
                  <c:v>41.085358816835878</c:v>
                </c:pt>
                <c:pt idx="319" formatCode="0.0">
                  <c:v>6.2364114880700594</c:v>
                </c:pt>
                <c:pt idx="320" formatCode="0.0">
                  <c:v>89.026060540362977</c:v>
                </c:pt>
                <c:pt idx="321" formatCode="0.0">
                  <c:v>58.19840863602397</c:v>
                </c:pt>
                <c:pt idx="322" formatCode="0.0">
                  <c:v>59.173817521589967</c:v>
                </c:pt>
                <c:pt idx="323" formatCode="0.0">
                  <c:v>67.344391195057113</c:v>
                </c:pt>
                <c:pt idx="324" formatCode="0.0">
                  <c:v>28.012542497959792</c:v>
                </c:pt>
                <c:pt idx="325" formatCode="0.0">
                  <c:v>-63.574617184018365</c:v>
                </c:pt>
                <c:pt idx="326" formatCode="0.0">
                  <c:v>109.1439392393136</c:v>
                </c:pt>
                <c:pt idx="327" formatCode="0.0">
                  <c:v>64.681597115153707</c:v>
                </c:pt>
                <c:pt idx="328" formatCode="0.0">
                  <c:v>49.759694855533155</c:v>
                </c:pt>
                <c:pt idx="329" formatCode="0.0">
                  <c:v>39.381508334670045</c:v>
                </c:pt>
                <c:pt idx="330" formatCode="0.0">
                  <c:v>48.497918671091476</c:v>
                </c:pt>
                <c:pt idx="331" formatCode="0.0">
                  <c:v>52.818794795140178</c:v>
                </c:pt>
                <c:pt idx="332" formatCode="0.0">
                  <c:v>28.600310104438641</c:v>
                </c:pt>
                <c:pt idx="333" formatCode="0.0">
                  <c:v>-5.9873267321225114</c:v>
                </c:pt>
                <c:pt idx="334" formatCode="0.0">
                  <c:v>25.917626977638598</c:v>
                </c:pt>
                <c:pt idx="335" formatCode="0.0">
                  <c:v>-19.61331421623299</c:v>
                </c:pt>
                <c:pt idx="336" formatCode="0.0">
                  <c:v>-28.480940014039156</c:v>
                </c:pt>
                <c:pt idx="337" formatCode="#,##0">
                  <c:v>109.02904033027134</c:v>
                </c:pt>
                <c:pt idx="338" formatCode="#,##0">
                  <c:v>-53.16418676968582</c:v>
                </c:pt>
                <c:pt idx="339" formatCode="#,##0">
                  <c:v>-27.940891820429215</c:v>
                </c:pt>
                <c:pt idx="340" formatCode="#,##0">
                  <c:v>-44.487537793503272</c:v>
                </c:pt>
                <c:pt idx="341" formatCode="#,##0">
                  <c:v>-43.3305347758401</c:v>
                </c:pt>
                <c:pt idx="342" formatCode="#,##0">
                  <c:v>-44.820583940351689</c:v>
                </c:pt>
                <c:pt idx="343" formatCode="#,##0">
                  <c:v>-15.99241212767356</c:v>
                </c:pt>
                <c:pt idx="344" formatCode="#,##0">
                  <c:v>-12.798682690805119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AD-4376-9990-CB8DD0207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103872"/>
        <c:axId val="167548032"/>
      </c:lineChart>
      <c:lineChart>
        <c:grouping val="standard"/>
        <c:varyColors val="0"/>
        <c:ser>
          <c:idx val="1"/>
          <c:order val="1"/>
          <c:tx>
            <c:strRef>
              <c:f>'Exportaciones y producción'!$J$3</c:f>
              <c:strCache>
                <c:ptCount val="1"/>
                <c:pt idx="0">
                  <c:v>PIB Sector Primario (s/EGA) (eje der.)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4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AD-4376-9990-CB8DD02073D4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'Exportaciones y producción'!$A$4:$A$342</c:f>
              <c:numCache>
                <c:formatCode>mmm\-yy</c:formatCode>
                <c:ptCount val="339"/>
                <c:pt idx="0">
                  <c:v>34335</c:v>
                </c:pt>
                <c:pt idx="1">
                  <c:v>34366</c:v>
                </c:pt>
                <c:pt idx="2">
                  <c:v>34394</c:v>
                </c:pt>
                <c:pt idx="3">
                  <c:v>34425</c:v>
                </c:pt>
                <c:pt idx="4">
                  <c:v>34455</c:v>
                </c:pt>
                <c:pt idx="5">
                  <c:v>34486</c:v>
                </c:pt>
                <c:pt idx="6">
                  <c:v>34516</c:v>
                </c:pt>
                <c:pt idx="7">
                  <c:v>34547</c:v>
                </c:pt>
                <c:pt idx="8">
                  <c:v>34578</c:v>
                </c:pt>
                <c:pt idx="9">
                  <c:v>34608</c:v>
                </c:pt>
                <c:pt idx="10">
                  <c:v>34639</c:v>
                </c:pt>
                <c:pt idx="11">
                  <c:v>34669</c:v>
                </c:pt>
                <c:pt idx="12">
                  <c:v>34700</c:v>
                </c:pt>
                <c:pt idx="13">
                  <c:v>34731</c:v>
                </c:pt>
                <c:pt idx="14">
                  <c:v>34759</c:v>
                </c:pt>
                <c:pt idx="15">
                  <c:v>34790</c:v>
                </c:pt>
                <c:pt idx="16">
                  <c:v>34820</c:v>
                </c:pt>
                <c:pt idx="17">
                  <c:v>34851</c:v>
                </c:pt>
                <c:pt idx="18">
                  <c:v>34881</c:v>
                </c:pt>
                <c:pt idx="19">
                  <c:v>34912</c:v>
                </c:pt>
                <c:pt idx="20">
                  <c:v>34943</c:v>
                </c:pt>
                <c:pt idx="21">
                  <c:v>34973</c:v>
                </c:pt>
                <c:pt idx="22">
                  <c:v>35004</c:v>
                </c:pt>
                <c:pt idx="23">
                  <c:v>35034</c:v>
                </c:pt>
                <c:pt idx="24">
                  <c:v>35065</c:v>
                </c:pt>
                <c:pt idx="25">
                  <c:v>35096</c:v>
                </c:pt>
                <c:pt idx="26">
                  <c:v>35125</c:v>
                </c:pt>
                <c:pt idx="27">
                  <c:v>35156</c:v>
                </c:pt>
                <c:pt idx="28">
                  <c:v>35186</c:v>
                </c:pt>
                <c:pt idx="29">
                  <c:v>35217</c:v>
                </c:pt>
                <c:pt idx="30">
                  <c:v>35247</c:v>
                </c:pt>
                <c:pt idx="31">
                  <c:v>35278</c:v>
                </c:pt>
                <c:pt idx="32">
                  <c:v>35309</c:v>
                </c:pt>
                <c:pt idx="33">
                  <c:v>35339</c:v>
                </c:pt>
                <c:pt idx="34">
                  <c:v>35370</c:v>
                </c:pt>
                <c:pt idx="35">
                  <c:v>35400</c:v>
                </c:pt>
                <c:pt idx="36">
                  <c:v>35431</c:v>
                </c:pt>
                <c:pt idx="37">
                  <c:v>35462</c:v>
                </c:pt>
                <c:pt idx="38">
                  <c:v>35490</c:v>
                </c:pt>
                <c:pt idx="39">
                  <c:v>35521</c:v>
                </c:pt>
                <c:pt idx="40">
                  <c:v>35551</c:v>
                </c:pt>
                <c:pt idx="41">
                  <c:v>35582</c:v>
                </c:pt>
                <c:pt idx="42">
                  <c:v>35612</c:v>
                </c:pt>
                <c:pt idx="43">
                  <c:v>35643</c:v>
                </c:pt>
                <c:pt idx="44">
                  <c:v>35674</c:v>
                </c:pt>
                <c:pt idx="45">
                  <c:v>35704</c:v>
                </c:pt>
                <c:pt idx="46">
                  <c:v>35735</c:v>
                </c:pt>
                <c:pt idx="47">
                  <c:v>35765</c:v>
                </c:pt>
                <c:pt idx="48">
                  <c:v>35796</c:v>
                </c:pt>
                <c:pt idx="49">
                  <c:v>35827</c:v>
                </c:pt>
                <c:pt idx="50">
                  <c:v>35855</c:v>
                </c:pt>
                <c:pt idx="51">
                  <c:v>35886</c:v>
                </c:pt>
                <c:pt idx="52">
                  <c:v>35916</c:v>
                </c:pt>
                <c:pt idx="53">
                  <c:v>35947</c:v>
                </c:pt>
                <c:pt idx="54">
                  <c:v>35977</c:v>
                </c:pt>
                <c:pt idx="55">
                  <c:v>36008</c:v>
                </c:pt>
                <c:pt idx="56">
                  <c:v>36039</c:v>
                </c:pt>
                <c:pt idx="57">
                  <c:v>36069</c:v>
                </c:pt>
                <c:pt idx="58">
                  <c:v>36100</c:v>
                </c:pt>
                <c:pt idx="59">
                  <c:v>36130</c:v>
                </c:pt>
                <c:pt idx="60">
                  <c:v>36161</c:v>
                </c:pt>
                <c:pt idx="61">
                  <c:v>36192</c:v>
                </c:pt>
                <c:pt idx="62">
                  <c:v>36220</c:v>
                </c:pt>
                <c:pt idx="63">
                  <c:v>36251</c:v>
                </c:pt>
                <c:pt idx="64">
                  <c:v>36281</c:v>
                </c:pt>
                <c:pt idx="65">
                  <c:v>36312</c:v>
                </c:pt>
                <c:pt idx="66">
                  <c:v>36342</c:v>
                </c:pt>
                <c:pt idx="67">
                  <c:v>36373</c:v>
                </c:pt>
                <c:pt idx="68">
                  <c:v>36404</c:v>
                </c:pt>
                <c:pt idx="69">
                  <c:v>36434</c:v>
                </c:pt>
                <c:pt idx="70">
                  <c:v>36465</c:v>
                </c:pt>
                <c:pt idx="71">
                  <c:v>36495</c:v>
                </c:pt>
                <c:pt idx="72">
                  <c:v>36526</c:v>
                </c:pt>
                <c:pt idx="73">
                  <c:v>36557</c:v>
                </c:pt>
                <c:pt idx="74">
                  <c:v>36586</c:v>
                </c:pt>
                <c:pt idx="75">
                  <c:v>36617</c:v>
                </c:pt>
                <c:pt idx="76">
                  <c:v>36647</c:v>
                </c:pt>
                <c:pt idx="77">
                  <c:v>36678</c:v>
                </c:pt>
                <c:pt idx="78">
                  <c:v>36708</c:v>
                </c:pt>
                <c:pt idx="79">
                  <c:v>36739</c:v>
                </c:pt>
                <c:pt idx="80">
                  <c:v>36770</c:v>
                </c:pt>
                <c:pt idx="81">
                  <c:v>36800</c:v>
                </c:pt>
                <c:pt idx="82">
                  <c:v>36831</c:v>
                </c:pt>
                <c:pt idx="83">
                  <c:v>36861</c:v>
                </c:pt>
                <c:pt idx="84">
                  <c:v>36892</c:v>
                </c:pt>
                <c:pt idx="85">
                  <c:v>36923</c:v>
                </c:pt>
                <c:pt idx="86">
                  <c:v>36951</c:v>
                </c:pt>
                <c:pt idx="87">
                  <c:v>36982</c:v>
                </c:pt>
                <c:pt idx="88">
                  <c:v>37012</c:v>
                </c:pt>
                <c:pt idx="89">
                  <c:v>37043</c:v>
                </c:pt>
                <c:pt idx="90">
                  <c:v>37073</c:v>
                </c:pt>
                <c:pt idx="91">
                  <c:v>37104</c:v>
                </c:pt>
                <c:pt idx="92">
                  <c:v>37135</c:v>
                </c:pt>
                <c:pt idx="93">
                  <c:v>37165</c:v>
                </c:pt>
                <c:pt idx="94">
                  <c:v>37196</c:v>
                </c:pt>
                <c:pt idx="95">
                  <c:v>37226</c:v>
                </c:pt>
                <c:pt idx="96">
                  <c:v>37257</c:v>
                </c:pt>
                <c:pt idx="97">
                  <c:v>37288</c:v>
                </c:pt>
                <c:pt idx="98">
                  <c:v>37316</c:v>
                </c:pt>
                <c:pt idx="99">
                  <c:v>37347</c:v>
                </c:pt>
                <c:pt idx="100">
                  <c:v>37377</c:v>
                </c:pt>
                <c:pt idx="101">
                  <c:v>37408</c:v>
                </c:pt>
                <c:pt idx="102">
                  <c:v>37438</c:v>
                </c:pt>
                <c:pt idx="103">
                  <c:v>37469</c:v>
                </c:pt>
                <c:pt idx="104">
                  <c:v>37500</c:v>
                </c:pt>
                <c:pt idx="105">
                  <c:v>37530</c:v>
                </c:pt>
                <c:pt idx="106">
                  <c:v>37561</c:v>
                </c:pt>
                <c:pt idx="107">
                  <c:v>37591</c:v>
                </c:pt>
                <c:pt idx="108">
                  <c:v>37622</c:v>
                </c:pt>
                <c:pt idx="109">
                  <c:v>37653</c:v>
                </c:pt>
                <c:pt idx="110">
                  <c:v>37681</c:v>
                </c:pt>
                <c:pt idx="111">
                  <c:v>37712</c:v>
                </c:pt>
                <c:pt idx="112">
                  <c:v>37742</c:v>
                </c:pt>
                <c:pt idx="113">
                  <c:v>37773</c:v>
                </c:pt>
                <c:pt idx="114">
                  <c:v>37803</c:v>
                </c:pt>
                <c:pt idx="115">
                  <c:v>37834</c:v>
                </c:pt>
                <c:pt idx="116">
                  <c:v>37865</c:v>
                </c:pt>
                <c:pt idx="117">
                  <c:v>37895</c:v>
                </c:pt>
                <c:pt idx="118">
                  <c:v>37926</c:v>
                </c:pt>
                <c:pt idx="119">
                  <c:v>37956</c:v>
                </c:pt>
                <c:pt idx="120">
                  <c:v>37987</c:v>
                </c:pt>
                <c:pt idx="121">
                  <c:v>38018</c:v>
                </c:pt>
                <c:pt idx="122">
                  <c:v>38047</c:v>
                </c:pt>
                <c:pt idx="123">
                  <c:v>38078</c:v>
                </c:pt>
                <c:pt idx="124">
                  <c:v>38108</c:v>
                </c:pt>
                <c:pt idx="125">
                  <c:v>38139</c:v>
                </c:pt>
                <c:pt idx="126">
                  <c:v>38169</c:v>
                </c:pt>
                <c:pt idx="127">
                  <c:v>38200</c:v>
                </c:pt>
                <c:pt idx="128">
                  <c:v>38231</c:v>
                </c:pt>
                <c:pt idx="129">
                  <c:v>38261</c:v>
                </c:pt>
                <c:pt idx="130">
                  <c:v>38292</c:v>
                </c:pt>
                <c:pt idx="131">
                  <c:v>38322</c:v>
                </c:pt>
                <c:pt idx="132">
                  <c:v>38353</c:v>
                </c:pt>
                <c:pt idx="133">
                  <c:v>38384</c:v>
                </c:pt>
                <c:pt idx="134">
                  <c:v>38412</c:v>
                </c:pt>
                <c:pt idx="135">
                  <c:v>38443</c:v>
                </c:pt>
                <c:pt idx="136">
                  <c:v>38473</c:v>
                </c:pt>
                <c:pt idx="137">
                  <c:v>38504</c:v>
                </c:pt>
                <c:pt idx="138">
                  <c:v>38534</c:v>
                </c:pt>
                <c:pt idx="139">
                  <c:v>38565</c:v>
                </c:pt>
                <c:pt idx="140">
                  <c:v>38596</c:v>
                </c:pt>
                <c:pt idx="141">
                  <c:v>38626</c:v>
                </c:pt>
                <c:pt idx="142">
                  <c:v>38657</c:v>
                </c:pt>
                <c:pt idx="143">
                  <c:v>38687</c:v>
                </c:pt>
                <c:pt idx="144">
                  <c:v>38718</c:v>
                </c:pt>
                <c:pt idx="145">
                  <c:v>38749</c:v>
                </c:pt>
                <c:pt idx="146">
                  <c:v>38777</c:v>
                </c:pt>
                <c:pt idx="147">
                  <c:v>38808</c:v>
                </c:pt>
                <c:pt idx="148">
                  <c:v>38838</c:v>
                </c:pt>
                <c:pt idx="149">
                  <c:v>38869</c:v>
                </c:pt>
                <c:pt idx="150">
                  <c:v>38899</c:v>
                </c:pt>
                <c:pt idx="151">
                  <c:v>38930</c:v>
                </c:pt>
                <c:pt idx="152">
                  <c:v>38961</c:v>
                </c:pt>
                <c:pt idx="153">
                  <c:v>38991</c:v>
                </c:pt>
                <c:pt idx="154">
                  <c:v>39022</c:v>
                </c:pt>
                <c:pt idx="155">
                  <c:v>39052</c:v>
                </c:pt>
                <c:pt idx="156">
                  <c:v>39083</c:v>
                </c:pt>
                <c:pt idx="157">
                  <c:v>39114</c:v>
                </c:pt>
                <c:pt idx="158">
                  <c:v>39142</c:v>
                </c:pt>
                <c:pt idx="159">
                  <c:v>39173</c:v>
                </c:pt>
                <c:pt idx="160">
                  <c:v>39203</c:v>
                </c:pt>
                <c:pt idx="161">
                  <c:v>39234</c:v>
                </c:pt>
                <c:pt idx="162">
                  <c:v>39264</c:v>
                </c:pt>
                <c:pt idx="163">
                  <c:v>39295</c:v>
                </c:pt>
                <c:pt idx="164">
                  <c:v>39326</c:v>
                </c:pt>
                <c:pt idx="165">
                  <c:v>39356</c:v>
                </c:pt>
                <c:pt idx="166">
                  <c:v>39387</c:v>
                </c:pt>
                <c:pt idx="167">
                  <c:v>39417</c:v>
                </c:pt>
                <c:pt idx="168">
                  <c:v>39448</c:v>
                </c:pt>
                <c:pt idx="169">
                  <c:v>39479</c:v>
                </c:pt>
                <c:pt idx="170">
                  <c:v>39508</c:v>
                </c:pt>
                <c:pt idx="171">
                  <c:v>39539</c:v>
                </c:pt>
                <c:pt idx="172">
                  <c:v>39569</c:v>
                </c:pt>
                <c:pt idx="173">
                  <c:v>39600</c:v>
                </c:pt>
                <c:pt idx="174">
                  <c:v>39630</c:v>
                </c:pt>
                <c:pt idx="175">
                  <c:v>39661</c:v>
                </c:pt>
                <c:pt idx="176">
                  <c:v>39692</c:v>
                </c:pt>
                <c:pt idx="177">
                  <c:v>39722</c:v>
                </c:pt>
                <c:pt idx="178">
                  <c:v>39753</c:v>
                </c:pt>
                <c:pt idx="179">
                  <c:v>39783</c:v>
                </c:pt>
                <c:pt idx="180">
                  <c:v>39814</c:v>
                </c:pt>
                <c:pt idx="181">
                  <c:v>39845</c:v>
                </c:pt>
                <c:pt idx="182">
                  <c:v>39873</c:v>
                </c:pt>
                <c:pt idx="183">
                  <c:v>39904</c:v>
                </c:pt>
                <c:pt idx="184">
                  <c:v>39934</c:v>
                </c:pt>
                <c:pt idx="185">
                  <c:v>39965</c:v>
                </c:pt>
                <c:pt idx="186">
                  <c:v>39995</c:v>
                </c:pt>
                <c:pt idx="187">
                  <c:v>40026</c:v>
                </c:pt>
                <c:pt idx="188">
                  <c:v>40057</c:v>
                </c:pt>
                <c:pt idx="189">
                  <c:v>40087</c:v>
                </c:pt>
                <c:pt idx="190">
                  <c:v>40118</c:v>
                </c:pt>
                <c:pt idx="191">
                  <c:v>40148</c:v>
                </c:pt>
                <c:pt idx="192">
                  <c:v>40179</c:v>
                </c:pt>
                <c:pt idx="193">
                  <c:v>40210</c:v>
                </c:pt>
                <c:pt idx="194">
                  <c:v>40238</c:v>
                </c:pt>
                <c:pt idx="195">
                  <c:v>40269</c:v>
                </c:pt>
                <c:pt idx="196">
                  <c:v>40299</c:v>
                </c:pt>
                <c:pt idx="197">
                  <c:v>40330</c:v>
                </c:pt>
                <c:pt idx="198">
                  <c:v>40360</c:v>
                </c:pt>
                <c:pt idx="199">
                  <c:v>40391</c:v>
                </c:pt>
                <c:pt idx="200">
                  <c:v>40422</c:v>
                </c:pt>
                <c:pt idx="201">
                  <c:v>40452</c:v>
                </c:pt>
                <c:pt idx="202">
                  <c:v>40483</c:v>
                </c:pt>
                <c:pt idx="203">
                  <c:v>40513</c:v>
                </c:pt>
                <c:pt idx="204">
                  <c:v>40544</c:v>
                </c:pt>
                <c:pt idx="205">
                  <c:v>40575</c:v>
                </c:pt>
                <c:pt idx="206">
                  <c:v>40603</c:v>
                </c:pt>
                <c:pt idx="207">
                  <c:v>40634</c:v>
                </c:pt>
                <c:pt idx="208">
                  <c:v>40664</c:v>
                </c:pt>
                <c:pt idx="209">
                  <c:v>40695</c:v>
                </c:pt>
                <c:pt idx="210">
                  <c:v>40725</c:v>
                </c:pt>
                <c:pt idx="211">
                  <c:v>40756</c:v>
                </c:pt>
                <c:pt idx="212">
                  <c:v>40787</c:v>
                </c:pt>
                <c:pt idx="213">
                  <c:v>40817</c:v>
                </c:pt>
                <c:pt idx="214">
                  <c:v>40848</c:v>
                </c:pt>
                <c:pt idx="215">
                  <c:v>40878</c:v>
                </c:pt>
                <c:pt idx="216">
                  <c:v>40909</c:v>
                </c:pt>
                <c:pt idx="217">
                  <c:v>40940</c:v>
                </c:pt>
                <c:pt idx="218">
                  <c:v>40969</c:v>
                </c:pt>
                <c:pt idx="219">
                  <c:v>41000</c:v>
                </c:pt>
                <c:pt idx="220">
                  <c:v>41030</c:v>
                </c:pt>
                <c:pt idx="221">
                  <c:v>41061</c:v>
                </c:pt>
                <c:pt idx="222">
                  <c:v>41091</c:v>
                </c:pt>
                <c:pt idx="223">
                  <c:v>41122</c:v>
                </c:pt>
                <c:pt idx="224">
                  <c:v>41153</c:v>
                </c:pt>
                <c:pt idx="225">
                  <c:v>41183</c:v>
                </c:pt>
                <c:pt idx="226">
                  <c:v>41214</c:v>
                </c:pt>
                <c:pt idx="227">
                  <c:v>41244</c:v>
                </c:pt>
                <c:pt idx="228">
                  <c:v>41275</c:v>
                </c:pt>
                <c:pt idx="229">
                  <c:v>41306</c:v>
                </c:pt>
                <c:pt idx="230">
                  <c:v>41334</c:v>
                </c:pt>
                <c:pt idx="231">
                  <c:v>41365</c:v>
                </c:pt>
                <c:pt idx="232">
                  <c:v>41395</c:v>
                </c:pt>
                <c:pt idx="233">
                  <c:v>41426</c:v>
                </c:pt>
                <c:pt idx="234">
                  <c:v>41456</c:v>
                </c:pt>
                <c:pt idx="235">
                  <c:v>41487</c:v>
                </c:pt>
                <c:pt idx="236">
                  <c:v>41518</c:v>
                </c:pt>
                <c:pt idx="237">
                  <c:v>41548</c:v>
                </c:pt>
                <c:pt idx="238">
                  <c:v>41579</c:v>
                </c:pt>
                <c:pt idx="239">
                  <c:v>41609</c:v>
                </c:pt>
                <c:pt idx="240">
                  <c:v>41640</c:v>
                </c:pt>
                <c:pt idx="241">
                  <c:v>41671</c:v>
                </c:pt>
                <c:pt idx="242">
                  <c:v>41699</c:v>
                </c:pt>
                <c:pt idx="243">
                  <c:v>41730</c:v>
                </c:pt>
                <c:pt idx="244">
                  <c:v>41760</c:v>
                </c:pt>
                <c:pt idx="245">
                  <c:v>41791</c:v>
                </c:pt>
                <c:pt idx="246">
                  <c:v>41821</c:v>
                </c:pt>
                <c:pt idx="247">
                  <c:v>41852</c:v>
                </c:pt>
                <c:pt idx="248">
                  <c:v>41883</c:v>
                </c:pt>
                <c:pt idx="249">
                  <c:v>41913</c:v>
                </c:pt>
                <c:pt idx="250">
                  <c:v>41944</c:v>
                </c:pt>
                <c:pt idx="251">
                  <c:v>41974</c:v>
                </c:pt>
                <c:pt idx="252">
                  <c:v>42005</c:v>
                </c:pt>
                <c:pt idx="253">
                  <c:v>42036</c:v>
                </c:pt>
                <c:pt idx="254">
                  <c:v>42064</c:v>
                </c:pt>
                <c:pt idx="255">
                  <c:v>42095</c:v>
                </c:pt>
                <c:pt idx="256">
                  <c:v>42125</c:v>
                </c:pt>
                <c:pt idx="257">
                  <c:v>42156</c:v>
                </c:pt>
                <c:pt idx="258">
                  <c:v>42186</c:v>
                </c:pt>
                <c:pt idx="259">
                  <c:v>42217</c:v>
                </c:pt>
                <c:pt idx="260">
                  <c:v>42248</c:v>
                </c:pt>
                <c:pt idx="261">
                  <c:v>42278</c:v>
                </c:pt>
                <c:pt idx="262">
                  <c:v>42309</c:v>
                </c:pt>
                <c:pt idx="263">
                  <c:v>42339</c:v>
                </c:pt>
                <c:pt idx="264">
                  <c:v>42370</c:v>
                </c:pt>
                <c:pt idx="265">
                  <c:v>42401</c:v>
                </c:pt>
                <c:pt idx="266">
                  <c:v>42430</c:v>
                </c:pt>
                <c:pt idx="267">
                  <c:v>42461</c:v>
                </c:pt>
                <c:pt idx="268">
                  <c:v>42491</c:v>
                </c:pt>
                <c:pt idx="269">
                  <c:v>42522</c:v>
                </c:pt>
                <c:pt idx="270">
                  <c:v>42552</c:v>
                </c:pt>
                <c:pt idx="271">
                  <c:v>42583</c:v>
                </c:pt>
                <c:pt idx="272">
                  <c:v>42614</c:v>
                </c:pt>
                <c:pt idx="273">
                  <c:v>42644</c:v>
                </c:pt>
                <c:pt idx="274">
                  <c:v>42675</c:v>
                </c:pt>
                <c:pt idx="275">
                  <c:v>42705</c:v>
                </c:pt>
                <c:pt idx="276">
                  <c:v>42736</c:v>
                </c:pt>
                <c:pt idx="277">
                  <c:v>42767</c:v>
                </c:pt>
                <c:pt idx="278">
                  <c:v>42795</c:v>
                </c:pt>
                <c:pt idx="279">
                  <c:v>42826</c:v>
                </c:pt>
                <c:pt idx="280">
                  <c:v>42856</c:v>
                </c:pt>
                <c:pt idx="281">
                  <c:v>42887</c:v>
                </c:pt>
                <c:pt idx="282">
                  <c:v>42917</c:v>
                </c:pt>
                <c:pt idx="283">
                  <c:v>42948</c:v>
                </c:pt>
                <c:pt idx="284">
                  <c:v>42979</c:v>
                </c:pt>
                <c:pt idx="285">
                  <c:v>43009</c:v>
                </c:pt>
                <c:pt idx="286">
                  <c:v>43040</c:v>
                </c:pt>
                <c:pt idx="287">
                  <c:v>43070</c:v>
                </c:pt>
                <c:pt idx="288">
                  <c:v>43101</c:v>
                </c:pt>
                <c:pt idx="289">
                  <c:v>43132</c:v>
                </c:pt>
                <c:pt idx="290">
                  <c:v>43160</c:v>
                </c:pt>
                <c:pt idx="291">
                  <c:v>43191</c:v>
                </c:pt>
                <c:pt idx="292">
                  <c:v>43221</c:v>
                </c:pt>
                <c:pt idx="293">
                  <c:v>43252</c:v>
                </c:pt>
                <c:pt idx="294">
                  <c:v>43282</c:v>
                </c:pt>
                <c:pt idx="295">
                  <c:v>43313</c:v>
                </c:pt>
                <c:pt idx="296">
                  <c:v>43344</c:v>
                </c:pt>
                <c:pt idx="297">
                  <c:v>43374</c:v>
                </c:pt>
                <c:pt idx="298">
                  <c:v>43405</c:v>
                </c:pt>
                <c:pt idx="299">
                  <c:v>43435</c:v>
                </c:pt>
                <c:pt idx="300">
                  <c:v>43466</c:v>
                </c:pt>
                <c:pt idx="301">
                  <c:v>43497</c:v>
                </c:pt>
                <c:pt idx="302">
                  <c:v>43525</c:v>
                </c:pt>
                <c:pt idx="303">
                  <c:v>43556</c:v>
                </c:pt>
                <c:pt idx="304">
                  <c:v>43586</c:v>
                </c:pt>
                <c:pt idx="305">
                  <c:v>43617</c:v>
                </c:pt>
                <c:pt idx="306">
                  <c:v>43647</c:v>
                </c:pt>
                <c:pt idx="307">
                  <c:v>43678</c:v>
                </c:pt>
                <c:pt idx="308">
                  <c:v>43709</c:v>
                </c:pt>
                <c:pt idx="309">
                  <c:v>43739</c:v>
                </c:pt>
                <c:pt idx="310">
                  <c:v>43770</c:v>
                </c:pt>
                <c:pt idx="311">
                  <c:v>43800</c:v>
                </c:pt>
                <c:pt idx="312">
                  <c:v>43831</c:v>
                </c:pt>
                <c:pt idx="313">
                  <c:v>43862</c:v>
                </c:pt>
                <c:pt idx="314">
                  <c:v>43891</c:v>
                </c:pt>
                <c:pt idx="315">
                  <c:v>43922</c:v>
                </c:pt>
                <c:pt idx="316">
                  <c:v>43952</c:v>
                </c:pt>
                <c:pt idx="317">
                  <c:v>43983</c:v>
                </c:pt>
                <c:pt idx="318">
                  <c:v>44013</c:v>
                </c:pt>
                <c:pt idx="319">
                  <c:v>44044</c:v>
                </c:pt>
                <c:pt idx="320">
                  <c:v>44075</c:v>
                </c:pt>
                <c:pt idx="321">
                  <c:v>44105</c:v>
                </c:pt>
                <c:pt idx="322">
                  <c:v>44136</c:v>
                </c:pt>
                <c:pt idx="323">
                  <c:v>44166</c:v>
                </c:pt>
                <c:pt idx="324">
                  <c:v>44197</c:v>
                </c:pt>
                <c:pt idx="325">
                  <c:v>44228</c:v>
                </c:pt>
                <c:pt idx="326">
                  <c:v>44256</c:v>
                </c:pt>
                <c:pt idx="327">
                  <c:v>44287</c:v>
                </c:pt>
                <c:pt idx="328">
                  <c:v>44317</c:v>
                </c:pt>
                <c:pt idx="329">
                  <c:v>44348</c:v>
                </c:pt>
                <c:pt idx="330">
                  <c:v>44378</c:v>
                </c:pt>
                <c:pt idx="331">
                  <c:v>44409</c:v>
                </c:pt>
                <c:pt idx="332">
                  <c:v>44440</c:v>
                </c:pt>
                <c:pt idx="333">
                  <c:v>44470</c:v>
                </c:pt>
                <c:pt idx="334">
                  <c:v>44501</c:v>
                </c:pt>
                <c:pt idx="335">
                  <c:v>44531</c:v>
                </c:pt>
                <c:pt idx="336">
                  <c:v>44562</c:v>
                </c:pt>
                <c:pt idx="337">
                  <c:v>44593</c:v>
                </c:pt>
                <c:pt idx="338">
                  <c:v>44621</c:v>
                </c:pt>
              </c:numCache>
            </c:numRef>
          </c:cat>
          <c:val>
            <c:numRef>
              <c:f>'Exportaciones y producción'!$J$4:$J$345</c:f>
              <c:numCache>
                <c:formatCode>General</c:formatCode>
                <c:ptCount val="342"/>
                <c:pt idx="12" formatCode="0.0">
                  <c:v>18.60261979200466</c:v>
                </c:pt>
                <c:pt idx="13" formatCode="0.0">
                  <c:v>18.60261979200466</c:v>
                </c:pt>
                <c:pt idx="14" formatCode="0.0">
                  <c:v>18.60261979200466</c:v>
                </c:pt>
                <c:pt idx="15" formatCode="0.0">
                  <c:v>15.194029340521524</c:v>
                </c:pt>
                <c:pt idx="16" formatCode="0.0">
                  <c:v>15.194029340521524</c:v>
                </c:pt>
                <c:pt idx="17" formatCode="0.0">
                  <c:v>15.194029340521524</c:v>
                </c:pt>
                <c:pt idx="18" formatCode="0.0">
                  <c:v>6.7438790715217891</c:v>
                </c:pt>
                <c:pt idx="19" formatCode="0.0">
                  <c:v>6.7438790715217891</c:v>
                </c:pt>
                <c:pt idx="20" formatCode="0.0">
                  <c:v>6.7438790715217891</c:v>
                </c:pt>
                <c:pt idx="21" formatCode="0.0">
                  <c:v>11.276817515484922</c:v>
                </c:pt>
                <c:pt idx="22" formatCode="0.0">
                  <c:v>11.276817515484922</c:v>
                </c:pt>
                <c:pt idx="23" formatCode="0.0">
                  <c:v>11.276817515484922</c:v>
                </c:pt>
                <c:pt idx="24" formatCode="0.0">
                  <c:v>-2.9237609816070034</c:v>
                </c:pt>
                <c:pt idx="25" formatCode="0.0">
                  <c:v>-2.9237609816070034</c:v>
                </c:pt>
                <c:pt idx="26" formatCode="0.0">
                  <c:v>-2.9237609816070034</c:v>
                </c:pt>
                <c:pt idx="27" formatCode="0.0">
                  <c:v>-1.9258279638250571</c:v>
                </c:pt>
                <c:pt idx="28" formatCode="0.0">
                  <c:v>-1.9258279638250571</c:v>
                </c:pt>
                <c:pt idx="29" formatCode="0.0">
                  <c:v>-1.9258279638250571</c:v>
                </c:pt>
                <c:pt idx="30" formatCode="0.0">
                  <c:v>-2.3525420099928596</c:v>
                </c:pt>
                <c:pt idx="31" formatCode="0.0">
                  <c:v>-2.3525420099928596</c:v>
                </c:pt>
                <c:pt idx="32" formatCode="0.0">
                  <c:v>-2.3525420099928596</c:v>
                </c:pt>
                <c:pt idx="33" formatCode="0.0">
                  <c:v>2.160453604787989</c:v>
                </c:pt>
                <c:pt idx="34" formatCode="0.0">
                  <c:v>2.160453604787989</c:v>
                </c:pt>
                <c:pt idx="35" formatCode="0.0">
                  <c:v>2.160453604787989</c:v>
                </c:pt>
                <c:pt idx="36" formatCode="0.0">
                  <c:v>6.7855690842294081</c:v>
                </c:pt>
                <c:pt idx="37" formatCode="0.0">
                  <c:v>6.7855690842294081</c:v>
                </c:pt>
                <c:pt idx="38" formatCode="0.0">
                  <c:v>6.7855690842294081</c:v>
                </c:pt>
                <c:pt idx="39" formatCode="0.0">
                  <c:v>8.0760853803089248</c:v>
                </c:pt>
                <c:pt idx="40" formatCode="0.0">
                  <c:v>8.0760853803089248</c:v>
                </c:pt>
                <c:pt idx="41" formatCode="0.0">
                  <c:v>8.0760853803089248</c:v>
                </c:pt>
                <c:pt idx="42" formatCode="0.0">
                  <c:v>9.0111141752321231</c:v>
                </c:pt>
                <c:pt idx="43" formatCode="0.0">
                  <c:v>9.0111141752321231</c:v>
                </c:pt>
                <c:pt idx="44" formatCode="0.0">
                  <c:v>9.0111141752321231</c:v>
                </c:pt>
                <c:pt idx="45" formatCode="0.0">
                  <c:v>4.2700116289815497</c:v>
                </c:pt>
                <c:pt idx="46" formatCode="0.0">
                  <c:v>4.2700116289815497</c:v>
                </c:pt>
                <c:pt idx="47" formatCode="0.0">
                  <c:v>4.2700116289815497</c:v>
                </c:pt>
                <c:pt idx="48" formatCode="0.0">
                  <c:v>4.84825881514044</c:v>
                </c:pt>
                <c:pt idx="49" formatCode="0.0">
                  <c:v>4.84825881514044</c:v>
                </c:pt>
                <c:pt idx="50" formatCode="0.0">
                  <c:v>4.84825881514044</c:v>
                </c:pt>
                <c:pt idx="51" formatCode="0.0">
                  <c:v>1.5744348598782096</c:v>
                </c:pt>
                <c:pt idx="52" formatCode="0.0">
                  <c:v>1.5744348598782096</c:v>
                </c:pt>
                <c:pt idx="53" formatCode="0.0">
                  <c:v>1.5744348598782096</c:v>
                </c:pt>
                <c:pt idx="54" formatCode="0.0">
                  <c:v>-1.7073445858414118</c:v>
                </c:pt>
                <c:pt idx="55" formatCode="0.0">
                  <c:v>-1.7073445858414118</c:v>
                </c:pt>
                <c:pt idx="56" formatCode="0.0">
                  <c:v>-1.7073445858414118</c:v>
                </c:pt>
                <c:pt idx="57" formatCode="0.0">
                  <c:v>0.35816512250623589</c:v>
                </c:pt>
                <c:pt idx="58" formatCode="0.0">
                  <c:v>0.35816512250623589</c:v>
                </c:pt>
                <c:pt idx="59" formatCode="0.0">
                  <c:v>0.35816512250623589</c:v>
                </c:pt>
                <c:pt idx="60" formatCode="0.0">
                  <c:v>5.5563970787977155</c:v>
                </c:pt>
                <c:pt idx="61" formatCode="0.0">
                  <c:v>5.5563970787977155</c:v>
                </c:pt>
                <c:pt idx="62" formatCode="0.0">
                  <c:v>5.5563970787977155</c:v>
                </c:pt>
                <c:pt idx="63" formatCode="0.0">
                  <c:v>-0.37580080195628796</c:v>
                </c:pt>
                <c:pt idx="64" formatCode="0.0">
                  <c:v>-0.37580080195628796</c:v>
                </c:pt>
                <c:pt idx="65" formatCode="0.0">
                  <c:v>-0.37580080195628796</c:v>
                </c:pt>
                <c:pt idx="66" formatCode="0.0">
                  <c:v>3.7538207127204828</c:v>
                </c:pt>
                <c:pt idx="67" formatCode="0.0">
                  <c:v>3.7538207127204828</c:v>
                </c:pt>
                <c:pt idx="68" formatCode="0.0">
                  <c:v>3.7538207127204828</c:v>
                </c:pt>
                <c:pt idx="69" formatCode="0.0">
                  <c:v>-5.1127586307092656</c:v>
                </c:pt>
                <c:pt idx="70" formatCode="0.0">
                  <c:v>-5.1127586307092656</c:v>
                </c:pt>
                <c:pt idx="71" formatCode="0.0">
                  <c:v>-5.1127586307092656</c:v>
                </c:pt>
                <c:pt idx="72" formatCode="0.0">
                  <c:v>-3.180908051718859</c:v>
                </c:pt>
                <c:pt idx="73" formatCode="0.0">
                  <c:v>-3.180908051718859</c:v>
                </c:pt>
                <c:pt idx="74" formatCode="0.0">
                  <c:v>-3.180908051718859</c:v>
                </c:pt>
                <c:pt idx="75" formatCode="0.0">
                  <c:v>-1.538888042972701</c:v>
                </c:pt>
                <c:pt idx="76" formatCode="0.0">
                  <c:v>-1.538888042972701</c:v>
                </c:pt>
                <c:pt idx="77" formatCode="0.0">
                  <c:v>-1.538888042972701</c:v>
                </c:pt>
                <c:pt idx="78" formatCode="0.0">
                  <c:v>-15.630317257535168</c:v>
                </c:pt>
                <c:pt idx="79" formatCode="0.0">
                  <c:v>-15.630317257535168</c:v>
                </c:pt>
                <c:pt idx="80" formatCode="0.0">
                  <c:v>-15.630317257535168</c:v>
                </c:pt>
                <c:pt idx="81" formatCode="0.0">
                  <c:v>-8.2616848511132446</c:v>
                </c:pt>
                <c:pt idx="82" formatCode="0.0">
                  <c:v>-8.2616848511132446</c:v>
                </c:pt>
                <c:pt idx="83" formatCode="0.0">
                  <c:v>-8.2616848511132446</c:v>
                </c:pt>
                <c:pt idx="84" formatCode="0.0">
                  <c:v>14.246656012615119</c:v>
                </c:pt>
                <c:pt idx="85" formatCode="0.0">
                  <c:v>14.246656012615119</c:v>
                </c:pt>
                <c:pt idx="86" formatCode="0.0">
                  <c:v>14.246656012615119</c:v>
                </c:pt>
                <c:pt idx="87" formatCode="0.0">
                  <c:v>9.124611570024868</c:v>
                </c:pt>
                <c:pt idx="88" formatCode="0.0">
                  <c:v>9.124611570024868</c:v>
                </c:pt>
                <c:pt idx="89" formatCode="0.0">
                  <c:v>9.124611570024868</c:v>
                </c:pt>
                <c:pt idx="90" formatCode="0.0">
                  <c:v>6.4155472602070063</c:v>
                </c:pt>
                <c:pt idx="91" formatCode="0.0">
                  <c:v>6.4155472602070063</c:v>
                </c:pt>
                <c:pt idx="92" formatCode="0.0">
                  <c:v>6.4155472602070063</c:v>
                </c:pt>
                <c:pt idx="93" formatCode="0.0">
                  <c:v>12.442333827417286</c:v>
                </c:pt>
                <c:pt idx="94" formatCode="0.0">
                  <c:v>12.442333827417286</c:v>
                </c:pt>
                <c:pt idx="95" formatCode="0.0">
                  <c:v>12.442333827417286</c:v>
                </c:pt>
                <c:pt idx="96" formatCode="0.0">
                  <c:v>-0.48446194416598587</c:v>
                </c:pt>
                <c:pt idx="97" formatCode="0.0">
                  <c:v>-0.48446194416598587</c:v>
                </c:pt>
                <c:pt idx="98" formatCode="0.0">
                  <c:v>-0.48446194416598587</c:v>
                </c:pt>
                <c:pt idx="99" formatCode="0.0">
                  <c:v>7.1136685935106385</c:v>
                </c:pt>
                <c:pt idx="100" formatCode="0.0">
                  <c:v>7.1136685935106385</c:v>
                </c:pt>
                <c:pt idx="101" formatCode="0.0">
                  <c:v>7.1136685935106385</c:v>
                </c:pt>
                <c:pt idx="102" formatCode="0.0">
                  <c:v>10.827485621372261</c:v>
                </c:pt>
                <c:pt idx="103" formatCode="0.0">
                  <c:v>10.827485621372261</c:v>
                </c:pt>
                <c:pt idx="104" formatCode="0.0">
                  <c:v>10.827485621372261</c:v>
                </c:pt>
                <c:pt idx="105" formatCode="0.0">
                  <c:v>0.8428658803949105</c:v>
                </c:pt>
                <c:pt idx="106" formatCode="0.0">
                  <c:v>0.8428658803949105</c:v>
                </c:pt>
                <c:pt idx="107" formatCode="0.0">
                  <c:v>0.8428658803949105</c:v>
                </c:pt>
                <c:pt idx="108" formatCode="0.0">
                  <c:v>9.5202796244650187</c:v>
                </c:pt>
                <c:pt idx="109" formatCode="0.0">
                  <c:v>9.5202796244650187</c:v>
                </c:pt>
                <c:pt idx="110" formatCode="0.0">
                  <c:v>9.5202796244650187</c:v>
                </c:pt>
                <c:pt idx="111" formatCode="0.0">
                  <c:v>10.717336527044722</c:v>
                </c:pt>
                <c:pt idx="112" formatCode="0.0">
                  <c:v>10.717336527044722</c:v>
                </c:pt>
                <c:pt idx="113" formatCode="0.0">
                  <c:v>10.717336527044722</c:v>
                </c:pt>
                <c:pt idx="114" formatCode="0.0">
                  <c:v>5.5951539106524137</c:v>
                </c:pt>
                <c:pt idx="115" formatCode="0.0">
                  <c:v>5.5951539106524137</c:v>
                </c:pt>
                <c:pt idx="116" formatCode="0.0">
                  <c:v>5.5951539106524137</c:v>
                </c:pt>
                <c:pt idx="117" formatCode="0.0">
                  <c:v>12.926144870598179</c:v>
                </c:pt>
                <c:pt idx="118" formatCode="0.0">
                  <c:v>12.926144870598179</c:v>
                </c:pt>
                <c:pt idx="119" formatCode="0.0">
                  <c:v>12.926144870598179</c:v>
                </c:pt>
                <c:pt idx="120" formatCode="0.0">
                  <c:v>8.522348938373554</c:v>
                </c:pt>
                <c:pt idx="121" formatCode="0.0">
                  <c:v>8.522348938373554</c:v>
                </c:pt>
                <c:pt idx="122" formatCode="0.0">
                  <c:v>8.522348938373554</c:v>
                </c:pt>
                <c:pt idx="123" formatCode="0.0">
                  <c:v>5.9663398448276439</c:v>
                </c:pt>
                <c:pt idx="124" formatCode="0.0">
                  <c:v>5.9663398448276439</c:v>
                </c:pt>
                <c:pt idx="125" formatCode="0.0">
                  <c:v>5.9663398448276439</c:v>
                </c:pt>
                <c:pt idx="126" formatCode="0.0">
                  <c:v>5.0894752243128494</c:v>
                </c:pt>
                <c:pt idx="127" formatCode="0.0">
                  <c:v>5.0894752243128494</c:v>
                </c:pt>
                <c:pt idx="128" formatCode="0.0">
                  <c:v>5.0894752243128494</c:v>
                </c:pt>
                <c:pt idx="129" formatCode="0.0">
                  <c:v>-0.98466732887506225</c:v>
                </c:pt>
                <c:pt idx="130" formatCode="0.0">
                  <c:v>-0.98466732887506225</c:v>
                </c:pt>
                <c:pt idx="131" formatCode="0.0">
                  <c:v>-0.98466732887506225</c:v>
                </c:pt>
                <c:pt idx="132" formatCode="0.0">
                  <c:v>1.0168730004938737</c:v>
                </c:pt>
                <c:pt idx="133" formatCode="0.0">
                  <c:v>1.0168730004938737</c:v>
                </c:pt>
                <c:pt idx="134" formatCode="0.0">
                  <c:v>1.0168730004938737</c:v>
                </c:pt>
                <c:pt idx="135" formatCode="0.0">
                  <c:v>2.0953379902906022</c:v>
                </c:pt>
                <c:pt idx="136" formatCode="0.0">
                  <c:v>2.0953379902906022</c:v>
                </c:pt>
                <c:pt idx="137" formatCode="0.0">
                  <c:v>2.0953379902906022</c:v>
                </c:pt>
                <c:pt idx="138" formatCode="0.0">
                  <c:v>-3.4553574343647142E-2</c:v>
                </c:pt>
                <c:pt idx="139" formatCode="0.0">
                  <c:v>-3.4553574343647142E-2</c:v>
                </c:pt>
                <c:pt idx="140" formatCode="0.0">
                  <c:v>-3.4553574343647142E-2</c:v>
                </c:pt>
                <c:pt idx="141" formatCode="0.0">
                  <c:v>-2.2325290518935788</c:v>
                </c:pt>
                <c:pt idx="142" formatCode="0.0">
                  <c:v>-2.2325290518935788</c:v>
                </c:pt>
                <c:pt idx="143" formatCode="0.0">
                  <c:v>-2.2325290518935788</c:v>
                </c:pt>
                <c:pt idx="144" formatCode="0.0">
                  <c:v>7.6601935449986058</c:v>
                </c:pt>
                <c:pt idx="145" formatCode="0.0">
                  <c:v>7.6601935449986058</c:v>
                </c:pt>
                <c:pt idx="146" formatCode="0.0">
                  <c:v>7.6601935449986058</c:v>
                </c:pt>
                <c:pt idx="147" formatCode="0.0">
                  <c:v>5.4462386930582056</c:v>
                </c:pt>
                <c:pt idx="148" formatCode="0.0">
                  <c:v>5.4462386930582056</c:v>
                </c:pt>
                <c:pt idx="149" formatCode="0.0">
                  <c:v>5.4462386930582056</c:v>
                </c:pt>
                <c:pt idx="150" formatCode="0.0">
                  <c:v>4.4278531949777999</c:v>
                </c:pt>
                <c:pt idx="151" formatCode="0.0">
                  <c:v>4.4278531949777999</c:v>
                </c:pt>
                <c:pt idx="152" formatCode="0.0">
                  <c:v>4.4278531949777999</c:v>
                </c:pt>
                <c:pt idx="153" formatCode="0.0">
                  <c:v>-0.42756480538231756</c:v>
                </c:pt>
                <c:pt idx="154" formatCode="0.0">
                  <c:v>-0.42756480538231756</c:v>
                </c:pt>
                <c:pt idx="155" formatCode="0.0">
                  <c:v>-0.42756480538231756</c:v>
                </c:pt>
                <c:pt idx="156" formatCode="0.0">
                  <c:v>18.800431799118542</c:v>
                </c:pt>
                <c:pt idx="157" formatCode="0.0">
                  <c:v>18.800431799118542</c:v>
                </c:pt>
                <c:pt idx="158" formatCode="0.0">
                  <c:v>18.800431799118542</c:v>
                </c:pt>
                <c:pt idx="159" formatCode="0.0">
                  <c:v>9.7605294784600005</c:v>
                </c:pt>
                <c:pt idx="160" formatCode="0.0">
                  <c:v>9.7605294784600005</c:v>
                </c:pt>
                <c:pt idx="161" formatCode="0.0">
                  <c:v>9.7605294784600005</c:v>
                </c:pt>
                <c:pt idx="162" formatCode="0.0">
                  <c:v>9.7453420220914495</c:v>
                </c:pt>
                <c:pt idx="163" formatCode="0.0">
                  <c:v>9.7453420220914495</c:v>
                </c:pt>
                <c:pt idx="164" formatCode="0.0">
                  <c:v>9.7453420220914495</c:v>
                </c:pt>
                <c:pt idx="165" formatCode="0.0">
                  <c:v>22.634579185285304</c:v>
                </c:pt>
                <c:pt idx="166" formatCode="0.0">
                  <c:v>22.634579185285304</c:v>
                </c:pt>
                <c:pt idx="167" formatCode="0.0">
                  <c:v>22.634579185285304</c:v>
                </c:pt>
                <c:pt idx="168" formatCode="0.0">
                  <c:v>8.2958668824957442</c:v>
                </c:pt>
                <c:pt idx="169" formatCode="0.0">
                  <c:v>8.2958668824957442</c:v>
                </c:pt>
                <c:pt idx="170" formatCode="0.0">
                  <c:v>8.2958668824957442</c:v>
                </c:pt>
                <c:pt idx="171" formatCode="0.0">
                  <c:v>12.1930792126292</c:v>
                </c:pt>
                <c:pt idx="172" formatCode="0.0">
                  <c:v>12.1930792126292</c:v>
                </c:pt>
                <c:pt idx="173" formatCode="0.0">
                  <c:v>12.1930792126292</c:v>
                </c:pt>
                <c:pt idx="174" formatCode="0.0">
                  <c:v>8.5264330822521543</c:v>
                </c:pt>
                <c:pt idx="175" formatCode="0.0">
                  <c:v>8.5264330822521543</c:v>
                </c:pt>
                <c:pt idx="176" formatCode="0.0">
                  <c:v>8.5264330822521543</c:v>
                </c:pt>
                <c:pt idx="177" formatCode="0.0">
                  <c:v>9.9182880479846744</c:v>
                </c:pt>
                <c:pt idx="178" formatCode="0.0">
                  <c:v>9.9182880479846744</c:v>
                </c:pt>
                <c:pt idx="179" formatCode="0.0">
                  <c:v>9.9182880479846744</c:v>
                </c:pt>
                <c:pt idx="180" formatCode="0.0">
                  <c:v>-14.87856089262057</c:v>
                </c:pt>
                <c:pt idx="181" formatCode="0.0">
                  <c:v>-14.87856089262057</c:v>
                </c:pt>
                <c:pt idx="182" formatCode="0.0">
                  <c:v>-14.87856089262057</c:v>
                </c:pt>
                <c:pt idx="183" formatCode="0.0">
                  <c:v>-13.004794671551778</c:v>
                </c:pt>
                <c:pt idx="184" formatCode="0.0">
                  <c:v>-13.004794671551778</c:v>
                </c:pt>
                <c:pt idx="185" formatCode="0.0">
                  <c:v>-13.004794671551778</c:v>
                </c:pt>
                <c:pt idx="186" formatCode="0.0">
                  <c:v>-4.7519277479394191</c:v>
                </c:pt>
                <c:pt idx="187" formatCode="0.0">
                  <c:v>-4.7519277479394191</c:v>
                </c:pt>
                <c:pt idx="188" formatCode="0.0">
                  <c:v>-4.7519277479394191</c:v>
                </c:pt>
                <c:pt idx="189" formatCode="0.0">
                  <c:v>-10.056852517271992</c:v>
                </c:pt>
                <c:pt idx="190" formatCode="0.0">
                  <c:v>-10.056852517271992</c:v>
                </c:pt>
                <c:pt idx="191" formatCode="0.0">
                  <c:v>-10.056852517271992</c:v>
                </c:pt>
                <c:pt idx="192" formatCode="0.0">
                  <c:v>54.382661942935073</c:v>
                </c:pt>
                <c:pt idx="193" formatCode="0.0">
                  <c:v>54.382661942935073</c:v>
                </c:pt>
                <c:pt idx="194" formatCode="0.0">
                  <c:v>54.382661942935073</c:v>
                </c:pt>
                <c:pt idx="195" formatCode="0.0">
                  <c:v>39.153557765558503</c:v>
                </c:pt>
                <c:pt idx="196" formatCode="0.0">
                  <c:v>39.153557765558503</c:v>
                </c:pt>
                <c:pt idx="197" formatCode="0.0">
                  <c:v>39.153557765558503</c:v>
                </c:pt>
                <c:pt idx="198" formatCode="0.0">
                  <c:v>28.642584479061242</c:v>
                </c:pt>
                <c:pt idx="199" formatCode="0.0">
                  <c:v>28.642584479061242</c:v>
                </c:pt>
                <c:pt idx="200" formatCode="0.0">
                  <c:v>28.642584479061242</c:v>
                </c:pt>
                <c:pt idx="201" formatCode="0.0">
                  <c:v>36.470410550533984</c:v>
                </c:pt>
                <c:pt idx="202" formatCode="0.0">
                  <c:v>36.470410550533984</c:v>
                </c:pt>
                <c:pt idx="203" formatCode="0.0">
                  <c:v>36.470410550533984</c:v>
                </c:pt>
                <c:pt idx="204" formatCode="0.0">
                  <c:v>17.452576579293108</c:v>
                </c:pt>
                <c:pt idx="205" formatCode="0.0">
                  <c:v>17.452576579293108</c:v>
                </c:pt>
                <c:pt idx="206" formatCode="0.0">
                  <c:v>17.452576579293108</c:v>
                </c:pt>
                <c:pt idx="207" formatCode="0.0">
                  <c:v>8.5376011525099216</c:v>
                </c:pt>
                <c:pt idx="208" formatCode="0.0">
                  <c:v>8.5376011525099216</c:v>
                </c:pt>
                <c:pt idx="209" formatCode="0.0">
                  <c:v>8.5376011525099216</c:v>
                </c:pt>
                <c:pt idx="210" formatCode="0.0">
                  <c:v>2.3381384204128608E-3</c:v>
                </c:pt>
                <c:pt idx="211" formatCode="0.0">
                  <c:v>2.3381384204128608E-3</c:v>
                </c:pt>
                <c:pt idx="212" formatCode="0.0">
                  <c:v>2.3381384204128608E-3</c:v>
                </c:pt>
                <c:pt idx="213" formatCode="0.0">
                  <c:v>-8.5870751989419887</c:v>
                </c:pt>
                <c:pt idx="214" formatCode="0.0">
                  <c:v>-8.5870751989419887</c:v>
                </c:pt>
                <c:pt idx="215" formatCode="0.0">
                  <c:v>-8.5870751989419887</c:v>
                </c:pt>
                <c:pt idx="216" formatCode="0.0">
                  <c:v>-32.825382653709383</c:v>
                </c:pt>
                <c:pt idx="217" formatCode="0.0">
                  <c:v>-32.825382653709383</c:v>
                </c:pt>
                <c:pt idx="218" formatCode="0.0">
                  <c:v>-32.825382653709383</c:v>
                </c:pt>
                <c:pt idx="219" formatCode="0.0">
                  <c:v>-32.534977969224286</c:v>
                </c:pt>
                <c:pt idx="220" formatCode="0.0">
                  <c:v>-32.534977969224286</c:v>
                </c:pt>
                <c:pt idx="221" formatCode="0.0">
                  <c:v>-32.534977969224286</c:v>
                </c:pt>
                <c:pt idx="222" formatCode="0.0">
                  <c:v>-23.786736233875502</c:v>
                </c:pt>
                <c:pt idx="223" formatCode="0.0">
                  <c:v>-23.786736233875502</c:v>
                </c:pt>
                <c:pt idx="224" formatCode="0.0">
                  <c:v>-23.786736233875502</c:v>
                </c:pt>
                <c:pt idx="225" formatCode="0.0">
                  <c:v>-22.470352244632494</c:v>
                </c:pt>
                <c:pt idx="226" formatCode="0.0">
                  <c:v>-22.470352244632494</c:v>
                </c:pt>
                <c:pt idx="227" formatCode="0.0">
                  <c:v>-22.470352244632494</c:v>
                </c:pt>
                <c:pt idx="228" formatCode="0.0">
                  <c:v>45.393944862015417</c:v>
                </c:pt>
                <c:pt idx="229" formatCode="0.0">
                  <c:v>45.393944862015417</c:v>
                </c:pt>
                <c:pt idx="230" formatCode="0.0">
                  <c:v>45.393944862015417</c:v>
                </c:pt>
                <c:pt idx="231" formatCode="0.0">
                  <c:v>44.872544857329643</c:v>
                </c:pt>
                <c:pt idx="232" formatCode="0.0">
                  <c:v>44.872544857329643</c:v>
                </c:pt>
                <c:pt idx="233" formatCode="0.0">
                  <c:v>44.872544857329643</c:v>
                </c:pt>
                <c:pt idx="234" formatCode="0.0">
                  <c:v>34.166072854966984</c:v>
                </c:pt>
                <c:pt idx="235" formatCode="0.0">
                  <c:v>34.166072854966984</c:v>
                </c:pt>
                <c:pt idx="236" formatCode="0.0">
                  <c:v>34.166072854966984</c:v>
                </c:pt>
                <c:pt idx="237" formatCode="0.0">
                  <c:v>40.966205205126471</c:v>
                </c:pt>
                <c:pt idx="238" formatCode="0.0">
                  <c:v>40.966205205126471</c:v>
                </c:pt>
                <c:pt idx="239" formatCode="0.0">
                  <c:v>40.966205205126471</c:v>
                </c:pt>
                <c:pt idx="240" formatCode="0.0">
                  <c:v>8.6133768233736419</c:v>
                </c:pt>
                <c:pt idx="241" formatCode="0.0">
                  <c:v>8.6133768233736419</c:v>
                </c:pt>
                <c:pt idx="242" formatCode="0.0">
                  <c:v>8.6133768233736419</c:v>
                </c:pt>
                <c:pt idx="243" formatCode="0.0">
                  <c:v>8.1351141507883398</c:v>
                </c:pt>
                <c:pt idx="244" formatCode="0.0">
                  <c:v>8.1351141507883398</c:v>
                </c:pt>
                <c:pt idx="245" formatCode="0.0">
                  <c:v>8.1351141507883398</c:v>
                </c:pt>
                <c:pt idx="246" formatCode="0.0">
                  <c:v>5.5819037284722413</c:v>
                </c:pt>
                <c:pt idx="247" formatCode="0.0">
                  <c:v>5.5819037284722413</c:v>
                </c:pt>
                <c:pt idx="248" formatCode="0.0">
                  <c:v>5.5819037284722413</c:v>
                </c:pt>
                <c:pt idx="249" formatCode="0.0">
                  <c:v>5.3839171754905379</c:v>
                </c:pt>
                <c:pt idx="250" formatCode="0.0">
                  <c:v>5.3839171754905379</c:v>
                </c:pt>
                <c:pt idx="251" formatCode="0.0">
                  <c:v>5.3839171754905379</c:v>
                </c:pt>
                <c:pt idx="252" formatCode="0.0">
                  <c:v>-2.5892803294841826</c:v>
                </c:pt>
                <c:pt idx="253" formatCode="0.0">
                  <c:v>-2.5892803294841826</c:v>
                </c:pt>
                <c:pt idx="254" formatCode="0.0">
                  <c:v>-2.5892803294841826</c:v>
                </c:pt>
                <c:pt idx="255" formatCode="0.0">
                  <c:v>-2.9432449640289633</c:v>
                </c:pt>
                <c:pt idx="256" formatCode="0.0">
                  <c:v>-2.9432449640289633</c:v>
                </c:pt>
                <c:pt idx="257" formatCode="0.0">
                  <c:v>-2.9432449640289633</c:v>
                </c:pt>
                <c:pt idx="258" formatCode="0.0">
                  <c:v>-0.28690466897580791</c:v>
                </c:pt>
                <c:pt idx="259" formatCode="0.0">
                  <c:v>-0.28690466897580791</c:v>
                </c:pt>
                <c:pt idx="260" formatCode="0.0">
                  <c:v>-0.28690466897580791</c:v>
                </c:pt>
                <c:pt idx="261" formatCode="0.0">
                  <c:v>1.8498888612178632</c:v>
                </c:pt>
                <c:pt idx="262" formatCode="0.0">
                  <c:v>1.8498888612178632</c:v>
                </c:pt>
                <c:pt idx="263" formatCode="0.0">
                  <c:v>1.8498888612178632</c:v>
                </c:pt>
                <c:pt idx="264" formatCode="0.0">
                  <c:v>-2.4008652056922557</c:v>
                </c:pt>
                <c:pt idx="265" formatCode="0.0">
                  <c:v>-2.4008652056922557</c:v>
                </c:pt>
                <c:pt idx="266" formatCode="0.0">
                  <c:v>-2.4008652056922557</c:v>
                </c:pt>
                <c:pt idx="267" formatCode="0.0">
                  <c:v>2.7431251197541684</c:v>
                </c:pt>
                <c:pt idx="268" formatCode="0.0">
                  <c:v>2.7431251197541684</c:v>
                </c:pt>
                <c:pt idx="269" formatCode="0.0">
                  <c:v>2.7431251197541684</c:v>
                </c:pt>
                <c:pt idx="270" formatCode="0.0">
                  <c:v>6.9339071284663731</c:v>
                </c:pt>
                <c:pt idx="271" formatCode="0.0">
                  <c:v>6.9339071284663731</c:v>
                </c:pt>
                <c:pt idx="272" formatCode="0.0">
                  <c:v>6.9339071284663731</c:v>
                </c:pt>
                <c:pt idx="273" formatCode="0.0">
                  <c:v>7.6280085376793494</c:v>
                </c:pt>
                <c:pt idx="274" formatCode="0.0">
                  <c:v>7.6280085376793494</c:v>
                </c:pt>
                <c:pt idx="275" formatCode="0.0">
                  <c:v>7.6280085376793494</c:v>
                </c:pt>
                <c:pt idx="276" formatCode="0.0">
                  <c:v>9.9772434659723075</c:v>
                </c:pt>
                <c:pt idx="277" formatCode="0.0">
                  <c:v>9.9772434659723075</c:v>
                </c:pt>
                <c:pt idx="278" formatCode="0.0">
                  <c:v>9.9772434659723075</c:v>
                </c:pt>
                <c:pt idx="279" formatCode="0.0">
                  <c:v>3.3990742938617302</c:v>
                </c:pt>
                <c:pt idx="280" formatCode="0.0">
                  <c:v>3.3990742938617302</c:v>
                </c:pt>
                <c:pt idx="281" formatCode="0.0">
                  <c:v>3.3990742938617302</c:v>
                </c:pt>
                <c:pt idx="282" formatCode="0.0">
                  <c:v>0.96332227028219108</c:v>
                </c:pt>
                <c:pt idx="283" formatCode="0.0">
                  <c:v>0.96332227028219108</c:v>
                </c:pt>
                <c:pt idx="284" formatCode="0.0">
                  <c:v>0.96332227028219108</c:v>
                </c:pt>
                <c:pt idx="285" formatCode="0.0">
                  <c:v>3.2338356845411482</c:v>
                </c:pt>
                <c:pt idx="286" formatCode="0.0">
                  <c:v>3.2338356845411482</c:v>
                </c:pt>
                <c:pt idx="287" formatCode="0.0">
                  <c:v>3.2338356845411482</c:v>
                </c:pt>
                <c:pt idx="288" formatCode="0.0">
                  <c:v>4.3669060372084374</c:v>
                </c:pt>
                <c:pt idx="289" formatCode="0.0">
                  <c:v>4.3669060372084374</c:v>
                </c:pt>
                <c:pt idx="290" formatCode="0.0">
                  <c:v>4.3669060372084374</c:v>
                </c:pt>
                <c:pt idx="291" formatCode="0.0">
                  <c:v>6.6934336684852695</c:v>
                </c:pt>
                <c:pt idx="292" formatCode="0.0">
                  <c:v>6.6934336684852695</c:v>
                </c:pt>
                <c:pt idx="293" formatCode="0.0">
                  <c:v>6.6934336684852695</c:v>
                </c:pt>
                <c:pt idx="294" formatCode="0.0">
                  <c:v>1.6776074014869522</c:v>
                </c:pt>
                <c:pt idx="295" formatCode="0.0">
                  <c:v>1.6776074014869522</c:v>
                </c:pt>
                <c:pt idx="296" formatCode="0.0">
                  <c:v>1.6776074014869522</c:v>
                </c:pt>
                <c:pt idx="297" formatCode="0.0">
                  <c:v>-6.7570363520684822</c:v>
                </c:pt>
                <c:pt idx="298" formatCode="0.0">
                  <c:v>-6.7570363520684822</c:v>
                </c:pt>
                <c:pt idx="299" formatCode="0.0">
                  <c:v>-6.7570363520684822</c:v>
                </c:pt>
                <c:pt idx="300" formatCode="0.0">
                  <c:v>-12.626975400591704</c:v>
                </c:pt>
                <c:pt idx="301" formatCode="0.0">
                  <c:v>-12.626975400591704</c:v>
                </c:pt>
                <c:pt idx="302" formatCode="0.0">
                  <c:v>-12.626975400591704</c:v>
                </c:pt>
                <c:pt idx="303" formatCode="0.0">
                  <c:v>-10.933143520222188</c:v>
                </c:pt>
                <c:pt idx="304" formatCode="0.0">
                  <c:v>-10.933143520222188</c:v>
                </c:pt>
                <c:pt idx="305" formatCode="0.0">
                  <c:v>-10.933143520222188</c:v>
                </c:pt>
                <c:pt idx="306" formatCode="0.0">
                  <c:v>4.7395610022521026</c:v>
                </c:pt>
                <c:pt idx="307" formatCode="0.0">
                  <c:v>4.7395610022521026</c:v>
                </c:pt>
                <c:pt idx="308" formatCode="0.0">
                  <c:v>4.7395610022521026</c:v>
                </c:pt>
                <c:pt idx="309" formatCode="0.0">
                  <c:v>15.441394578788817</c:v>
                </c:pt>
                <c:pt idx="310" formatCode="0.0">
                  <c:v>15.441394578788817</c:v>
                </c:pt>
                <c:pt idx="311" formatCode="0.0">
                  <c:v>15.441394578788817</c:v>
                </c:pt>
                <c:pt idx="312" formatCode="0.0">
                  <c:v>15.930617294972805</c:v>
                </c:pt>
                <c:pt idx="313" formatCode="0.0">
                  <c:v>15.930617294972805</c:v>
                </c:pt>
                <c:pt idx="314" formatCode="0.0">
                  <c:v>15.930617294972805</c:v>
                </c:pt>
                <c:pt idx="315" formatCode="0.0">
                  <c:v>10.687492406452833</c:v>
                </c:pt>
                <c:pt idx="316" formatCode="0.0">
                  <c:v>10.687492406452833</c:v>
                </c:pt>
                <c:pt idx="317" formatCode="0.0">
                  <c:v>10.687492406452833</c:v>
                </c:pt>
                <c:pt idx="318" formatCode="0.0">
                  <c:v>-0.27258089779422789</c:v>
                </c:pt>
                <c:pt idx="319" formatCode="0.0">
                  <c:v>-0.27258089779422789</c:v>
                </c:pt>
                <c:pt idx="320" formatCode="0.0">
                  <c:v>-0.27258089779422789</c:v>
                </c:pt>
                <c:pt idx="321" formatCode="0.0">
                  <c:v>-0.11551993354530055</c:v>
                </c:pt>
                <c:pt idx="322" formatCode="0.0">
                  <c:v>-0.11551993354530055</c:v>
                </c:pt>
                <c:pt idx="323" formatCode="0.0">
                  <c:v>-0.11551993354530055</c:v>
                </c:pt>
                <c:pt idx="324" formatCode="0.0">
                  <c:v>-6.7742059186080894</c:v>
                </c:pt>
                <c:pt idx="325" formatCode="0.0">
                  <c:v>-6.7742059186080894</c:v>
                </c:pt>
                <c:pt idx="326" formatCode="0.0">
                  <c:v>-6.7742059186080894</c:v>
                </c:pt>
                <c:pt idx="327" formatCode="0.0">
                  <c:v>1.7130452104394891</c:v>
                </c:pt>
                <c:pt idx="328" formatCode="0.0">
                  <c:v>1.7130452104394891</c:v>
                </c:pt>
                <c:pt idx="329" formatCode="0.0">
                  <c:v>1.7130452104394891</c:v>
                </c:pt>
                <c:pt idx="330" formatCode="0.0">
                  <c:v>-15.372449191793223</c:v>
                </c:pt>
                <c:pt idx="331" formatCode="0.0">
                  <c:v>-15.372449191793223</c:v>
                </c:pt>
                <c:pt idx="332" formatCode="0.0">
                  <c:v>-15.372449191793223</c:v>
                </c:pt>
                <c:pt idx="333" formatCode="0.0">
                  <c:v>-29.869480621087192</c:v>
                </c:pt>
                <c:pt idx="334" formatCode="0.0">
                  <c:v>-29.869480621087192</c:v>
                </c:pt>
                <c:pt idx="335" formatCode="0.0">
                  <c:v>-29.869480621087192</c:v>
                </c:pt>
                <c:pt idx="336" formatCode="0.0">
                  <c:v>-27.454064656484817</c:v>
                </c:pt>
                <c:pt idx="337" formatCode="0.0">
                  <c:v>-27.454064656484817</c:v>
                </c:pt>
                <c:pt idx="338" formatCode="0.0">
                  <c:v>-27.454064656484817</c:v>
                </c:pt>
                <c:pt idx="339" formatCode="0.0">
                  <c:v>-23.892266078566422</c:v>
                </c:pt>
                <c:pt idx="340" formatCode="0.0">
                  <c:v>-23.892266078566422</c:v>
                </c:pt>
                <c:pt idx="341" formatCode="0.0">
                  <c:v>-23.892266078566422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AD-4376-9990-CB8DD0207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925440"/>
        <c:axId val="167549952"/>
      </c:lineChart>
      <c:dateAx>
        <c:axId val="167103872"/>
        <c:scaling>
          <c:orientation val="minMax"/>
          <c:max val="44805"/>
          <c:min val="40787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7548032"/>
        <c:crosses val="autoZero"/>
        <c:auto val="1"/>
        <c:lblOffset val="100"/>
        <c:baseTimeUnit val="months"/>
        <c:majorUnit val="12"/>
        <c:majorTimeUnit val="months"/>
      </c:dateAx>
      <c:valAx>
        <c:axId val="167548032"/>
        <c:scaling>
          <c:orientation val="minMax"/>
          <c:max val="2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Variación Interanual</a:t>
                </a:r>
                <a:r>
                  <a:rPr lang="es-MX" baseline="0"/>
                  <a:t> (%)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7103872"/>
        <c:crosses val="autoZero"/>
        <c:crossBetween val="between"/>
      </c:valAx>
      <c:valAx>
        <c:axId val="167549952"/>
        <c:scaling>
          <c:orientation val="minMax"/>
          <c:max val="5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Variación Interanual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925440"/>
        <c:crosses val="max"/>
        <c:crossBetween val="between"/>
      </c:valAx>
      <c:dateAx>
        <c:axId val="16692544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67549952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'Exportaciones y producción'!$I$3</c:f>
              <c:strCache>
                <c:ptCount val="1"/>
                <c:pt idx="0">
                  <c:v>Exportaciones Manufactura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4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78-4F13-8D8F-9CA56DB739F1}"/>
                </c:ext>
              </c:extLst>
            </c:dLbl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'Exportaciones y producción'!$A$4:$A$348</c:f>
              <c:numCache>
                <c:formatCode>mmm\-yy</c:formatCode>
                <c:ptCount val="345"/>
                <c:pt idx="0">
                  <c:v>34335</c:v>
                </c:pt>
                <c:pt idx="1">
                  <c:v>34366</c:v>
                </c:pt>
                <c:pt idx="2">
                  <c:v>34394</c:v>
                </c:pt>
                <c:pt idx="3">
                  <c:v>34425</c:v>
                </c:pt>
                <c:pt idx="4">
                  <c:v>34455</c:v>
                </c:pt>
                <c:pt idx="5">
                  <c:v>34486</c:v>
                </c:pt>
                <c:pt idx="6">
                  <c:v>34516</c:v>
                </c:pt>
                <c:pt idx="7">
                  <c:v>34547</c:v>
                </c:pt>
                <c:pt idx="8">
                  <c:v>34578</c:v>
                </c:pt>
                <c:pt idx="9">
                  <c:v>34608</c:v>
                </c:pt>
                <c:pt idx="10">
                  <c:v>34639</c:v>
                </c:pt>
                <c:pt idx="11">
                  <c:v>34669</c:v>
                </c:pt>
                <c:pt idx="12">
                  <c:v>34700</c:v>
                </c:pt>
                <c:pt idx="13">
                  <c:v>34731</c:v>
                </c:pt>
                <c:pt idx="14">
                  <c:v>34759</c:v>
                </c:pt>
                <c:pt idx="15">
                  <c:v>34790</c:v>
                </c:pt>
                <c:pt idx="16">
                  <c:v>34820</c:v>
                </c:pt>
                <c:pt idx="17">
                  <c:v>34851</c:v>
                </c:pt>
                <c:pt idx="18">
                  <c:v>34881</c:v>
                </c:pt>
                <c:pt idx="19">
                  <c:v>34912</c:v>
                </c:pt>
                <c:pt idx="20">
                  <c:v>34943</c:v>
                </c:pt>
                <c:pt idx="21">
                  <c:v>34973</c:v>
                </c:pt>
                <c:pt idx="22">
                  <c:v>35004</c:v>
                </c:pt>
                <c:pt idx="23">
                  <c:v>35034</c:v>
                </c:pt>
                <c:pt idx="24">
                  <c:v>35065</c:v>
                </c:pt>
                <c:pt idx="25">
                  <c:v>35096</c:v>
                </c:pt>
                <c:pt idx="26">
                  <c:v>35125</c:v>
                </c:pt>
                <c:pt idx="27">
                  <c:v>35156</c:v>
                </c:pt>
                <c:pt idx="28">
                  <c:v>35186</c:v>
                </c:pt>
                <c:pt idx="29">
                  <c:v>35217</c:v>
                </c:pt>
                <c:pt idx="30">
                  <c:v>35247</c:v>
                </c:pt>
                <c:pt idx="31">
                  <c:v>35278</c:v>
                </c:pt>
                <c:pt idx="32">
                  <c:v>35309</c:v>
                </c:pt>
                <c:pt idx="33">
                  <c:v>35339</c:v>
                </c:pt>
                <c:pt idx="34">
                  <c:v>35370</c:v>
                </c:pt>
                <c:pt idx="35">
                  <c:v>35400</c:v>
                </c:pt>
                <c:pt idx="36">
                  <c:v>35431</c:v>
                </c:pt>
                <c:pt idx="37">
                  <c:v>35462</c:v>
                </c:pt>
                <c:pt idx="38">
                  <c:v>35490</c:v>
                </c:pt>
                <c:pt idx="39">
                  <c:v>35521</c:v>
                </c:pt>
                <c:pt idx="40">
                  <c:v>35551</c:v>
                </c:pt>
                <c:pt idx="41">
                  <c:v>35582</c:v>
                </c:pt>
                <c:pt idx="42">
                  <c:v>35612</c:v>
                </c:pt>
                <c:pt idx="43">
                  <c:v>35643</c:v>
                </c:pt>
                <c:pt idx="44">
                  <c:v>35674</c:v>
                </c:pt>
                <c:pt idx="45">
                  <c:v>35704</c:v>
                </c:pt>
                <c:pt idx="46">
                  <c:v>35735</c:v>
                </c:pt>
                <c:pt idx="47">
                  <c:v>35765</c:v>
                </c:pt>
                <c:pt idx="48">
                  <c:v>35796</c:v>
                </c:pt>
                <c:pt idx="49">
                  <c:v>35827</c:v>
                </c:pt>
                <c:pt idx="50">
                  <c:v>35855</c:v>
                </c:pt>
                <c:pt idx="51">
                  <c:v>35886</c:v>
                </c:pt>
                <c:pt idx="52">
                  <c:v>35916</c:v>
                </c:pt>
                <c:pt idx="53">
                  <c:v>35947</c:v>
                </c:pt>
                <c:pt idx="54">
                  <c:v>35977</c:v>
                </c:pt>
                <c:pt idx="55">
                  <c:v>36008</c:v>
                </c:pt>
                <c:pt idx="56">
                  <c:v>36039</c:v>
                </c:pt>
                <c:pt idx="57">
                  <c:v>36069</c:v>
                </c:pt>
                <c:pt idx="58">
                  <c:v>36100</c:v>
                </c:pt>
                <c:pt idx="59">
                  <c:v>36130</c:v>
                </c:pt>
                <c:pt idx="60">
                  <c:v>36161</c:v>
                </c:pt>
                <c:pt idx="61">
                  <c:v>36192</c:v>
                </c:pt>
                <c:pt idx="62">
                  <c:v>36220</c:v>
                </c:pt>
                <c:pt idx="63">
                  <c:v>36251</c:v>
                </c:pt>
                <c:pt idx="64">
                  <c:v>36281</c:v>
                </c:pt>
                <c:pt idx="65">
                  <c:v>36312</c:v>
                </c:pt>
                <c:pt idx="66">
                  <c:v>36342</c:v>
                </c:pt>
                <c:pt idx="67">
                  <c:v>36373</c:v>
                </c:pt>
                <c:pt idx="68">
                  <c:v>36404</c:v>
                </c:pt>
                <c:pt idx="69">
                  <c:v>36434</c:v>
                </c:pt>
                <c:pt idx="70">
                  <c:v>36465</c:v>
                </c:pt>
                <c:pt idx="71">
                  <c:v>36495</c:v>
                </c:pt>
                <c:pt idx="72">
                  <c:v>36526</c:v>
                </c:pt>
                <c:pt idx="73">
                  <c:v>36557</c:v>
                </c:pt>
                <c:pt idx="74">
                  <c:v>36586</c:v>
                </c:pt>
                <c:pt idx="75">
                  <c:v>36617</c:v>
                </c:pt>
                <c:pt idx="76">
                  <c:v>36647</c:v>
                </c:pt>
                <c:pt idx="77">
                  <c:v>36678</c:v>
                </c:pt>
                <c:pt idx="78">
                  <c:v>36708</c:v>
                </c:pt>
                <c:pt idx="79">
                  <c:v>36739</c:v>
                </c:pt>
                <c:pt idx="80">
                  <c:v>36770</c:v>
                </c:pt>
                <c:pt idx="81">
                  <c:v>36800</c:v>
                </c:pt>
                <c:pt idx="82">
                  <c:v>36831</c:v>
                </c:pt>
                <c:pt idx="83">
                  <c:v>36861</c:v>
                </c:pt>
                <c:pt idx="84">
                  <c:v>36892</c:v>
                </c:pt>
                <c:pt idx="85">
                  <c:v>36923</c:v>
                </c:pt>
                <c:pt idx="86">
                  <c:v>36951</c:v>
                </c:pt>
                <c:pt idx="87">
                  <c:v>36982</c:v>
                </c:pt>
                <c:pt idx="88">
                  <c:v>37012</c:v>
                </c:pt>
                <c:pt idx="89">
                  <c:v>37043</c:v>
                </c:pt>
                <c:pt idx="90">
                  <c:v>37073</c:v>
                </c:pt>
                <c:pt idx="91">
                  <c:v>37104</c:v>
                </c:pt>
                <c:pt idx="92">
                  <c:v>37135</c:v>
                </c:pt>
                <c:pt idx="93">
                  <c:v>37165</c:v>
                </c:pt>
                <c:pt idx="94">
                  <c:v>37196</c:v>
                </c:pt>
                <c:pt idx="95">
                  <c:v>37226</c:v>
                </c:pt>
                <c:pt idx="96">
                  <c:v>37257</c:v>
                </c:pt>
                <c:pt idx="97">
                  <c:v>37288</c:v>
                </c:pt>
                <c:pt idx="98">
                  <c:v>37316</c:v>
                </c:pt>
                <c:pt idx="99">
                  <c:v>37347</c:v>
                </c:pt>
                <c:pt idx="100">
                  <c:v>37377</c:v>
                </c:pt>
                <c:pt idx="101">
                  <c:v>37408</c:v>
                </c:pt>
                <c:pt idx="102">
                  <c:v>37438</c:v>
                </c:pt>
                <c:pt idx="103">
                  <c:v>37469</c:v>
                </c:pt>
                <c:pt idx="104">
                  <c:v>37500</c:v>
                </c:pt>
                <c:pt idx="105">
                  <c:v>37530</c:v>
                </c:pt>
                <c:pt idx="106">
                  <c:v>37561</c:v>
                </c:pt>
                <c:pt idx="107">
                  <c:v>37591</c:v>
                </c:pt>
                <c:pt idx="108">
                  <c:v>37622</c:v>
                </c:pt>
                <c:pt idx="109">
                  <c:v>37653</c:v>
                </c:pt>
                <c:pt idx="110">
                  <c:v>37681</c:v>
                </c:pt>
                <c:pt idx="111">
                  <c:v>37712</c:v>
                </c:pt>
                <c:pt idx="112">
                  <c:v>37742</c:v>
                </c:pt>
                <c:pt idx="113">
                  <c:v>37773</c:v>
                </c:pt>
                <c:pt idx="114">
                  <c:v>37803</c:v>
                </c:pt>
                <c:pt idx="115">
                  <c:v>37834</c:v>
                </c:pt>
                <c:pt idx="116">
                  <c:v>37865</c:v>
                </c:pt>
                <c:pt idx="117">
                  <c:v>37895</c:v>
                </c:pt>
                <c:pt idx="118">
                  <c:v>37926</c:v>
                </c:pt>
                <c:pt idx="119">
                  <c:v>37956</c:v>
                </c:pt>
                <c:pt idx="120">
                  <c:v>37987</c:v>
                </c:pt>
                <c:pt idx="121">
                  <c:v>38018</c:v>
                </c:pt>
                <c:pt idx="122">
                  <c:v>38047</c:v>
                </c:pt>
                <c:pt idx="123">
                  <c:v>38078</c:v>
                </c:pt>
                <c:pt idx="124">
                  <c:v>38108</c:v>
                </c:pt>
                <c:pt idx="125">
                  <c:v>38139</c:v>
                </c:pt>
                <c:pt idx="126">
                  <c:v>38169</c:v>
                </c:pt>
                <c:pt idx="127">
                  <c:v>38200</c:v>
                </c:pt>
                <c:pt idx="128">
                  <c:v>38231</c:v>
                </c:pt>
                <c:pt idx="129">
                  <c:v>38261</c:v>
                </c:pt>
                <c:pt idx="130">
                  <c:v>38292</c:v>
                </c:pt>
                <c:pt idx="131">
                  <c:v>38322</c:v>
                </c:pt>
                <c:pt idx="132">
                  <c:v>38353</c:v>
                </c:pt>
                <c:pt idx="133">
                  <c:v>38384</c:v>
                </c:pt>
                <c:pt idx="134">
                  <c:v>38412</c:v>
                </c:pt>
                <c:pt idx="135">
                  <c:v>38443</c:v>
                </c:pt>
                <c:pt idx="136">
                  <c:v>38473</c:v>
                </c:pt>
                <c:pt idx="137">
                  <c:v>38504</c:v>
                </c:pt>
                <c:pt idx="138">
                  <c:v>38534</c:v>
                </c:pt>
                <c:pt idx="139">
                  <c:v>38565</c:v>
                </c:pt>
                <c:pt idx="140">
                  <c:v>38596</c:v>
                </c:pt>
                <c:pt idx="141">
                  <c:v>38626</c:v>
                </c:pt>
                <c:pt idx="142">
                  <c:v>38657</c:v>
                </c:pt>
                <c:pt idx="143">
                  <c:v>38687</c:v>
                </c:pt>
                <c:pt idx="144">
                  <c:v>38718</c:v>
                </c:pt>
                <c:pt idx="145">
                  <c:v>38749</c:v>
                </c:pt>
                <c:pt idx="146">
                  <c:v>38777</c:v>
                </c:pt>
                <c:pt idx="147">
                  <c:v>38808</c:v>
                </c:pt>
                <c:pt idx="148">
                  <c:v>38838</c:v>
                </c:pt>
                <c:pt idx="149">
                  <c:v>38869</c:v>
                </c:pt>
                <c:pt idx="150">
                  <c:v>38899</c:v>
                </c:pt>
                <c:pt idx="151">
                  <c:v>38930</c:v>
                </c:pt>
                <c:pt idx="152">
                  <c:v>38961</c:v>
                </c:pt>
                <c:pt idx="153">
                  <c:v>38991</c:v>
                </c:pt>
                <c:pt idx="154">
                  <c:v>39022</c:v>
                </c:pt>
                <c:pt idx="155">
                  <c:v>39052</c:v>
                </c:pt>
                <c:pt idx="156">
                  <c:v>39083</c:v>
                </c:pt>
                <c:pt idx="157">
                  <c:v>39114</c:v>
                </c:pt>
                <c:pt idx="158">
                  <c:v>39142</c:v>
                </c:pt>
                <c:pt idx="159">
                  <c:v>39173</c:v>
                </c:pt>
                <c:pt idx="160">
                  <c:v>39203</c:v>
                </c:pt>
                <c:pt idx="161">
                  <c:v>39234</c:v>
                </c:pt>
                <c:pt idx="162">
                  <c:v>39264</c:v>
                </c:pt>
                <c:pt idx="163">
                  <c:v>39295</c:v>
                </c:pt>
                <c:pt idx="164">
                  <c:v>39326</c:v>
                </c:pt>
                <c:pt idx="165">
                  <c:v>39356</c:v>
                </c:pt>
                <c:pt idx="166">
                  <c:v>39387</c:v>
                </c:pt>
                <c:pt idx="167">
                  <c:v>39417</c:v>
                </c:pt>
                <c:pt idx="168">
                  <c:v>39448</c:v>
                </c:pt>
                <c:pt idx="169">
                  <c:v>39479</c:v>
                </c:pt>
                <c:pt idx="170">
                  <c:v>39508</c:v>
                </c:pt>
                <c:pt idx="171">
                  <c:v>39539</c:v>
                </c:pt>
                <c:pt idx="172">
                  <c:v>39569</c:v>
                </c:pt>
                <c:pt idx="173">
                  <c:v>39600</c:v>
                </c:pt>
                <c:pt idx="174">
                  <c:v>39630</c:v>
                </c:pt>
                <c:pt idx="175">
                  <c:v>39661</c:v>
                </c:pt>
                <c:pt idx="176">
                  <c:v>39692</c:v>
                </c:pt>
                <c:pt idx="177">
                  <c:v>39722</c:v>
                </c:pt>
                <c:pt idx="178">
                  <c:v>39753</c:v>
                </c:pt>
                <c:pt idx="179">
                  <c:v>39783</c:v>
                </c:pt>
                <c:pt idx="180">
                  <c:v>39814</c:v>
                </c:pt>
                <c:pt idx="181">
                  <c:v>39845</c:v>
                </c:pt>
                <c:pt idx="182">
                  <c:v>39873</c:v>
                </c:pt>
                <c:pt idx="183">
                  <c:v>39904</c:v>
                </c:pt>
                <c:pt idx="184">
                  <c:v>39934</c:v>
                </c:pt>
                <c:pt idx="185">
                  <c:v>39965</c:v>
                </c:pt>
                <c:pt idx="186">
                  <c:v>39995</c:v>
                </c:pt>
                <c:pt idx="187">
                  <c:v>40026</c:v>
                </c:pt>
                <c:pt idx="188">
                  <c:v>40057</c:v>
                </c:pt>
                <c:pt idx="189">
                  <c:v>40087</c:v>
                </c:pt>
                <c:pt idx="190">
                  <c:v>40118</c:v>
                </c:pt>
                <c:pt idx="191">
                  <c:v>40148</c:v>
                </c:pt>
                <c:pt idx="192">
                  <c:v>40179</c:v>
                </c:pt>
                <c:pt idx="193">
                  <c:v>40210</c:v>
                </c:pt>
                <c:pt idx="194">
                  <c:v>40238</c:v>
                </c:pt>
                <c:pt idx="195">
                  <c:v>40269</c:v>
                </c:pt>
                <c:pt idx="196">
                  <c:v>40299</c:v>
                </c:pt>
                <c:pt idx="197">
                  <c:v>40330</c:v>
                </c:pt>
                <c:pt idx="198">
                  <c:v>40360</c:v>
                </c:pt>
                <c:pt idx="199">
                  <c:v>40391</c:v>
                </c:pt>
                <c:pt idx="200">
                  <c:v>40422</c:v>
                </c:pt>
                <c:pt idx="201">
                  <c:v>40452</c:v>
                </c:pt>
                <c:pt idx="202">
                  <c:v>40483</c:v>
                </c:pt>
                <c:pt idx="203">
                  <c:v>40513</c:v>
                </c:pt>
                <c:pt idx="204">
                  <c:v>40544</c:v>
                </c:pt>
                <c:pt idx="205">
                  <c:v>40575</c:v>
                </c:pt>
                <c:pt idx="206">
                  <c:v>40603</c:v>
                </c:pt>
                <c:pt idx="207">
                  <c:v>40634</c:v>
                </c:pt>
                <c:pt idx="208">
                  <c:v>40664</c:v>
                </c:pt>
                <c:pt idx="209">
                  <c:v>40695</c:v>
                </c:pt>
                <c:pt idx="210">
                  <c:v>40725</c:v>
                </c:pt>
                <c:pt idx="211">
                  <c:v>40756</c:v>
                </c:pt>
                <c:pt idx="212">
                  <c:v>40787</c:v>
                </c:pt>
                <c:pt idx="213">
                  <c:v>40817</c:v>
                </c:pt>
                <c:pt idx="214">
                  <c:v>40848</c:v>
                </c:pt>
                <c:pt idx="215">
                  <c:v>40878</c:v>
                </c:pt>
                <c:pt idx="216">
                  <c:v>40909</c:v>
                </c:pt>
                <c:pt idx="217">
                  <c:v>40940</c:v>
                </c:pt>
                <c:pt idx="218">
                  <c:v>40969</c:v>
                </c:pt>
                <c:pt idx="219">
                  <c:v>41000</c:v>
                </c:pt>
                <c:pt idx="220">
                  <c:v>41030</c:v>
                </c:pt>
                <c:pt idx="221">
                  <c:v>41061</c:v>
                </c:pt>
                <c:pt idx="222">
                  <c:v>41091</c:v>
                </c:pt>
                <c:pt idx="223">
                  <c:v>41122</c:v>
                </c:pt>
                <c:pt idx="224">
                  <c:v>41153</c:v>
                </c:pt>
                <c:pt idx="225">
                  <c:v>41183</c:v>
                </c:pt>
                <c:pt idx="226">
                  <c:v>41214</c:v>
                </c:pt>
                <c:pt idx="227">
                  <c:v>41244</c:v>
                </c:pt>
                <c:pt idx="228">
                  <c:v>41275</c:v>
                </c:pt>
                <c:pt idx="229">
                  <c:v>41306</c:v>
                </c:pt>
                <c:pt idx="230">
                  <c:v>41334</c:v>
                </c:pt>
                <c:pt idx="231">
                  <c:v>41365</c:v>
                </c:pt>
                <c:pt idx="232">
                  <c:v>41395</c:v>
                </c:pt>
                <c:pt idx="233">
                  <c:v>41426</c:v>
                </c:pt>
                <c:pt idx="234">
                  <c:v>41456</c:v>
                </c:pt>
                <c:pt idx="235">
                  <c:v>41487</c:v>
                </c:pt>
                <c:pt idx="236">
                  <c:v>41518</c:v>
                </c:pt>
                <c:pt idx="237">
                  <c:v>41548</c:v>
                </c:pt>
                <c:pt idx="238">
                  <c:v>41579</c:v>
                </c:pt>
                <c:pt idx="239">
                  <c:v>41609</c:v>
                </c:pt>
                <c:pt idx="240">
                  <c:v>41640</c:v>
                </c:pt>
                <c:pt idx="241">
                  <c:v>41671</c:v>
                </c:pt>
                <c:pt idx="242">
                  <c:v>41699</c:v>
                </c:pt>
                <c:pt idx="243">
                  <c:v>41730</c:v>
                </c:pt>
                <c:pt idx="244">
                  <c:v>41760</c:v>
                </c:pt>
                <c:pt idx="245">
                  <c:v>41791</c:v>
                </c:pt>
                <c:pt idx="246">
                  <c:v>41821</c:v>
                </c:pt>
                <c:pt idx="247">
                  <c:v>41852</c:v>
                </c:pt>
                <c:pt idx="248">
                  <c:v>41883</c:v>
                </c:pt>
                <c:pt idx="249">
                  <c:v>41913</c:v>
                </c:pt>
                <c:pt idx="250">
                  <c:v>41944</c:v>
                </c:pt>
                <c:pt idx="251">
                  <c:v>41974</c:v>
                </c:pt>
                <c:pt idx="252">
                  <c:v>42005</c:v>
                </c:pt>
                <c:pt idx="253">
                  <c:v>42036</c:v>
                </c:pt>
                <c:pt idx="254">
                  <c:v>42064</c:v>
                </c:pt>
                <c:pt idx="255">
                  <c:v>42095</c:v>
                </c:pt>
                <c:pt idx="256">
                  <c:v>42125</c:v>
                </c:pt>
                <c:pt idx="257">
                  <c:v>42156</c:v>
                </c:pt>
                <c:pt idx="258">
                  <c:v>42186</c:v>
                </c:pt>
                <c:pt idx="259">
                  <c:v>42217</c:v>
                </c:pt>
                <c:pt idx="260">
                  <c:v>42248</c:v>
                </c:pt>
                <c:pt idx="261">
                  <c:v>42278</c:v>
                </c:pt>
                <c:pt idx="262">
                  <c:v>42309</c:v>
                </c:pt>
                <c:pt idx="263">
                  <c:v>42339</c:v>
                </c:pt>
                <c:pt idx="264">
                  <c:v>42370</c:v>
                </c:pt>
                <c:pt idx="265">
                  <c:v>42401</c:v>
                </c:pt>
                <c:pt idx="266">
                  <c:v>42430</c:v>
                </c:pt>
                <c:pt idx="267">
                  <c:v>42461</c:v>
                </c:pt>
                <c:pt idx="268">
                  <c:v>42491</c:v>
                </c:pt>
                <c:pt idx="269">
                  <c:v>42522</c:v>
                </c:pt>
                <c:pt idx="270">
                  <c:v>42552</c:v>
                </c:pt>
                <c:pt idx="271">
                  <c:v>42583</c:v>
                </c:pt>
                <c:pt idx="272">
                  <c:v>42614</c:v>
                </c:pt>
                <c:pt idx="273">
                  <c:v>42644</c:v>
                </c:pt>
                <c:pt idx="274">
                  <c:v>42675</c:v>
                </c:pt>
                <c:pt idx="275">
                  <c:v>42705</c:v>
                </c:pt>
                <c:pt idx="276">
                  <c:v>42736</c:v>
                </c:pt>
                <c:pt idx="277">
                  <c:v>42767</c:v>
                </c:pt>
                <c:pt idx="278">
                  <c:v>42795</c:v>
                </c:pt>
                <c:pt idx="279">
                  <c:v>42826</c:v>
                </c:pt>
                <c:pt idx="280">
                  <c:v>42856</c:v>
                </c:pt>
                <c:pt idx="281">
                  <c:v>42887</c:v>
                </c:pt>
                <c:pt idx="282">
                  <c:v>42917</c:v>
                </c:pt>
                <c:pt idx="283">
                  <c:v>42948</c:v>
                </c:pt>
                <c:pt idx="284">
                  <c:v>42979</c:v>
                </c:pt>
                <c:pt idx="285">
                  <c:v>43009</c:v>
                </c:pt>
                <c:pt idx="286">
                  <c:v>43040</c:v>
                </c:pt>
                <c:pt idx="287">
                  <c:v>43070</c:v>
                </c:pt>
                <c:pt idx="288">
                  <c:v>43101</c:v>
                </c:pt>
                <c:pt idx="289">
                  <c:v>43132</c:v>
                </c:pt>
                <c:pt idx="290">
                  <c:v>43160</c:v>
                </c:pt>
                <c:pt idx="291">
                  <c:v>43191</c:v>
                </c:pt>
                <c:pt idx="292">
                  <c:v>43221</c:v>
                </c:pt>
                <c:pt idx="293">
                  <c:v>43252</c:v>
                </c:pt>
                <c:pt idx="294">
                  <c:v>43282</c:v>
                </c:pt>
                <c:pt idx="295">
                  <c:v>43313</c:v>
                </c:pt>
                <c:pt idx="296">
                  <c:v>43344</c:v>
                </c:pt>
                <c:pt idx="297">
                  <c:v>43374</c:v>
                </c:pt>
                <c:pt idx="298">
                  <c:v>43405</c:v>
                </c:pt>
                <c:pt idx="299">
                  <c:v>43435</c:v>
                </c:pt>
                <c:pt idx="300">
                  <c:v>43466</c:v>
                </c:pt>
                <c:pt idx="301">
                  <c:v>43497</c:v>
                </c:pt>
                <c:pt idx="302">
                  <c:v>43525</c:v>
                </c:pt>
                <c:pt idx="303">
                  <c:v>43556</c:v>
                </c:pt>
                <c:pt idx="304">
                  <c:v>43586</c:v>
                </c:pt>
                <c:pt idx="305">
                  <c:v>43617</c:v>
                </c:pt>
                <c:pt idx="306">
                  <c:v>43647</c:v>
                </c:pt>
                <c:pt idx="307">
                  <c:v>43678</c:v>
                </c:pt>
                <c:pt idx="308">
                  <c:v>43709</c:v>
                </c:pt>
                <c:pt idx="309">
                  <c:v>43739</c:v>
                </c:pt>
                <c:pt idx="310">
                  <c:v>43770</c:v>
                </c:pt>
                <c:pt idx="311">
                  <c:v>43800</c:v>
                </c:pt>
                <c:pt idx="312">
                  <c:v>43831</c:v>
                </c:pt>
                <c:pt idx="313">
                  <c:v>43862</c:v>
                </c:pt>
                <c:pt idx="314">
                  <c:v>43891</c:v>
                </c:pt>
                <c:pt idx="315">
                  <c:v>43922</c:v>
                </c:pt>
                <c:pt idx="316">
                  <c:v>43952</c:v>
                </c:pt>
                <c:pt idx="317">
                  <c:v>43983</c:v>
                </c:pt>
                <c:pt idx="318">
                  <c:v>44013</c:v>
                </c:pt>
                <c:pt idx="319">
                  <c:v>44044</c:v>
                </c:pt>
                <c:pt idx="320">
                  <c:v>44075</c:v>
                </c:pt>
                <c:pt idx="321">
                  <c:v>44105</c:v>
                </c:pt>
                <c:pt idx="322">
                  <c:v>44136</c:v>
                </c:pt>
                <c:pt idx="323">
                  <c:v>44166</c:v>
                </c:pt>
                <c:pt idx="324">
                  <c:v>44197</c:v>
                </c:pt>
                <c:pt idx="325">
                  <c:v>44228</c:v>
                </c:pt>
                <c:pt idx="326">
                  <c:v>44256</c:v>
                </c:pt>
                <c:pt idx="327">
                  <c:v>44287</c:v>
                </c:pt>
                <c:pt idx="328">
                  <c:v>44317</c:v>
                </c:pt>
                <c:pt idx="329">
                  <c:v>44348</c:v>
                </c:pt>
                <c:pt idx="330">
                  <c:v>44378</c:v>
                </c:pt>
                <c:pt idx="331">
                  <c:v>44409</c:v>
                </c:pt>
                <c:pt idx="332">
                  <c:v>44440</c:v>
                </c:pt>
                <c:pt idx="333">
                  <c:v>44470</c:v>
                </c:pt>
                <c:pt idx="334">
                  <c:v>44501</c:v>
                </c:pt>
                <c:pt idx="335">
                  <c:v>44531</c:v>
                </c:pt>
                <c:pt idx="336">
                  <c:v>44562</c:v>
                </c:pt>
                <c:pt idx="337">
                  <c:v>44593</c:v>
                </c:pt>
                <c:pt idx="338">
                  <c:v>44621</c:v>
                </c:pt>
                <c:pt idx="339">
                  <c:v>44652</c:v>
                </c:pt>
                <c:pt idx="340">
                  <c:v>44682</c:v>
                </c:pt>
                <c:pt idx="341">
                  <c:v>44713</c:v>
                </c:pt>
                <c:pt idx="342">
                  <c:v>44743</c:v>
                </c:pt>
                <c:pt idx="343">
                  <c:v>44774</c:v>
                </c:pt>
                <c:pt idx="344">
                  <c:v>44805</c:v>
                </c:pt>
              </c:numCache>
            </c:numRef>
          </c:cat>
          <c:val>
            <c:numRef>
              <c:f>'Exportaciones y producción'!$I$4:$I$348</c:f>
              <c:numCache>
                <c:formatCode>General</c:formatCode>
                <c:ptCount val="345"/>
                <c:pt idx="12" formatCode="0.0">
                  <c:v>71.345845087841653</c:v>
                </c:pt>
                <c:pt idx="13" formatCode="0.0">
                  <c:v>32.794650023690998</c:v>
                </c:pt>
                <c:pt idx="14" formatCode="0.0">
                  <c:v>32.712663578827716</c:v>
                </c:pt>
                <c:pt idx="15" formatCode="0.0">
                  <c:v>-51.809289223463395</c:v>
                </c:pt>
                <c:pt idx="16" formatCode="0.0">
                  <c:v>28.648607862069419</c:v>
                </c:pt>
                <c:pt idx="17" formatCode="0.0">
                  <c:v>47.501059786796176</c:v>
                </c:pt>
                <c:pt idx="18" formatCode="0.0">
                  <c:v>5.4393334515354219</c:v>
                </c:pt>
                <c:pt idx="19" formatCode="0.0">
                  <c:v>20.737418304035238</c:v>
                </c:pt>
                <c:pt idx="20" formatCode="0.0">
                  <c:v>-19.101353050461711</c:v>
                </c:pt>
                <c:pt idx="21" formatCode="0.0">
                  <c:v>16.604090449702102</c:v>
                </c:pt>
                <c:pt idx="22" formatCode="0.0">
                  <c:v>-0.57700978245934786</c:v>
                </c:pt>
                <c:pt idx="23" formatCode="0.0">
                  <c:v>14.204710069340965</c:v>
                </c:pt>
                <c:pt idx="24" formatCode="0.0">
                  <c:v>-2.6982567532798374</c:v>
                </c:pt>
                <c:pt idx="25" formatCode="0.0">
                  <c:v>2.8407601605008992</c:v>
                </c:pt>
                <c:pt idx="26" formatCode="0.0">
                  <c:v>0.92786961801556433</c:v>
                </c:pt>
                <c:pt idx="27" formatCode="0.0">
                  <c:v>66.622773524579571</c:v>
                </c:pt>
                <c:pt idx="28" formatCode="0.0">
                  <c:v>-5.3087256828699747</c:v>
                </c:pt>
                <c:pt idx="29" formatCode="0.0">
                  <c:v>-3.038194786622983</c:v>
                </c:pt>
                <c:pt idx="30" formatCode="0.0">
                  <c:v>17.101137328180592</c:v>
                </c:pt>
                <c:pt idx="31" formatCode="0.0">
                  <c:v>0.15232782159588787</c:v>
                </c:pt>
                <c:pt idx="32" formatCode="0.0">
                  <c:v>17.847038980875563</c:v>
                </c:pt>
                <c:pt idx="33" formatCode="0.0">
                  <c:v>21.072150934674518</c:v>
                </c:pt>
                <c:pt idx="34" formatCode="0.0">
                  <c:v>23.654929643925637</c:v>
                </c:pt>
                <c:pt idx="35" formatCode="0.0">
                  <c:v>26.430432024518158</c:v>
                </c:pt>
                <c:pt idx="36" formatCode="0.0">
                  <c:v>17.782137593205615</c:v>
                </c:pt>
                <c:pt idx="37" formatCode="0.0">
                  <c:v>10.263997512246537</c:v>
                </c:pt>
                <c:pt idx="38" formatCode="0.0">
                  <c:v>-3.6372395892402598</c:v>
                </c:pt>
                <c:pt idx="39" formatCode="0.0">
                  <c:v>-6.9490039384670688</c:v>
                </c:pt>
                <c:pt idx="40" formatCode="0.0">
                  <c:v>42.658769662693686</c:v>
                </c:pt>
                <c:pt idx="41" formatCode="0.0">
                  <c:v>7.7743503140171866</c:v>
                </c:pt>
                <c:pt idx="42" formatCode="0.0">
                  <c:v>32.339708026235847</c:v>
                </c:pt>
                <c:pt idx="43" formatCode="0.0">
                  <c:v>21.129646935107882</c:v>
                </c:pt>
                <c:pt idx="44" formatCode="0.0">
                  <c:v>-2.4406570952142159</c:v>
                </c:pt>
                <c:pt idx="45" formatCode="0.0">
                  <c:v>-14.610049021551962</c:v>
                </c:pt>
                <c:pt idx="46" formatCode="0.0">
                  <c:v>-29.070759548482418</c:v>
                </c:pt>
                <c:pt idx="47" formatCode="0.0">
                  <c:v>-21.773559374597586</c:v>
                </c:pt>
                <c:pt idx="48" formatCode="0.0">
                  <c:v>-42.116072235041258</c:v>
                </c:pt>
                <c:pt idx="49" formatCode="0.0">
                  <c:v>-20.742760543402461</c:v>
                </c:pt>
                <c:pt idx="50" formatCode="0.0">
                  <c:v>41.885884611193227</c:v>
                </c:pt>
                <c:pt idx="51" formatCode="0.0">
                  <c:v>2.7404504548060427</c:v>
                </c:pt>
                <c:pt idx="52" formatCode="0.0">
                  <c:v>-27.214933933871922</c:v>
                </c:pt>
                <c:pt idx="53" formatCode="0.0">
                  <c:v>2.5365597274919383</c:v>
                </c:pt>
                <c:pt idx="54" formatCode="0.0">
                  <c:v>-4.477748554503302</c:v>
                </c:pt>
                <c:pt idx="55" formatCode="0.0">
                  <c:v>-25.31511914754072</c:v>
                </c:pt>
                <c:pt idx="56" formatCode="0.0">
                  <c:v>-6.7863385400068204</c:v>
                </c:pt>
                <c:pt idx="57" formatCode="0.0">
                  <c:v>-21.264900631419426</c:v>
                </c:pt>
                <c:pt idx="58" formatCode="0.0">
                  <c:v>-1.639613950266916</c:v>
                </c:pt>
                <c:pt idx="59" formatCode="0.0">
                  <c:v>-23.892289396793576</c:v>
                </c:pt>
                <c:pt idx="60" formatCode="0.0">
                  <c:v>-17.185719112216557</c:v>
                </c:pt>
                <c:pt idx="61" formatCode="0.0">
                  <c:v>-16.836914982711516</c:v>
                </c:pt>
                <c:pt idx="62" formatCode="0.0">
                  <c:v>-27.772989708983609</c:v>
                </c:pt>
                <c:pt idx="63" formatCode="0.0">
                  <c:v>-25.654760649900599</c:v>
                </c:pt>
                <c:pt idx="64" formatCode="0.0">
                  <c:v>-33.642084088119503</c:v>
                </c:pt>
                <c:pt idx="65" formatCode="0.0">
                  <c:v>-24.322685517179842</c:v>
                </c:pt>
                <c:pt idx="66" formatCode="0.0">
                  <c:v>-48.888110915325477</c:v>
                </c:pt>
                <c:pt idx="67" formatCode="0.0">
                  <c:v>-13.046255426245779</c:v>
                </c:pt>
                <c:pt idx="68" formatCode="0.0">
                  <c:v>-14.977975939381826</c:v>
                </c:pt>
                <c:pt idx="69" formatCode="0.0">
                  <c:v>-8.0482736937461326</c:v>
                </c:pt>
                <c:pt idx="70" formatCode="0.0">
                  <c:v>-12.914944529494587</c:v>
                </c:pt>
                <c:pt idx="71" formatCode="0.0">
                  <c:v>-3.4135994611671605</c:v>
                </c:pt>
                <c:pt idx="72" formatCode="0.0">
                  <c:v>31.470229898286007</c:v>
                </c:pt>
                <c:pt idx="73" formatCode="0.0">
                  <c:v>-0.34149303966454214</c:v>
                </c:pt>
                <c:pt idx="74" formatCode="0.0">
                  <c:v>21.324799860932163</c:v>
                </c:pt>
                <c:pt idx="75" formatCode="0.0">
                  <c:v>18.142666289689902</c:v>
                </c:pt>
                <c:pt idx="76" formatCode="0.0">
                  <c:v>77.608812649238516</c:v>
                </c:pt>
                <c:pt idx="77" formatCode="0.0">
                  <c:v>35.799818552841714</c:v>
                </c:pt>
                <c:pt idx="78" formatCode="0.0">
                  <c:v>43.472089033619852</c:v>
                </c:pt>
                <c:pt idx="79" formatCode="0.0">
                  <c:v>46.610836230166264</c:v>
                </c:pt>
                <c:pt idx="80" formatCode="0.0">
                  <c:v>19.564500091122138</c:v>
                </c:pt>
                <c:pt idx="81" formatCode="0.0">
                  <c:v>3.5510751804083585</c:v>
                </c:pt>
                <c:pt idx="82" formatCode="0.0">
                  <c:v>41.472252754954141</c:v>
                </c:pt>
                <c:pt idx="83" formatCode="0.0">
                  <c:v>103.14066722468426</c:v>
                </c:pt>
                <c:pt idx="84" formatCode="0.0">
                  <c:v>39.994268695162205</c:v>
                </c:pt>
                <c:pt idx="85" formatCode="0.0">
                  <c:v>50.493928016406663</c:v>
                </c:pt>
                <c:pt idx="86" formatCode="0.0">
                  <c:v>-8.4995225448169727</c:v>
                </c:pt>
                <c:pt idx="87" formatCode="0.0">
                  <c:v>1.8421404941525665</c:v>
                </c:pt>
                <c:pt idx="88" formatCode="0.0">
                  <c:v>-14.13003598415723</c:v>
                </c:pt>
                <c:pt idx="89" formatCode="0.0">
                  <c:v>-8.8141007606093567</c:v>
                </c:pt>
                <c:pt idx="90" formatCode="0.0">
                  <c:v>32.314879295918011</c:v>
                </c:pt>
                <c:pt idx="91" formatCode="0.0">
                  <c:v>3.956360661293834</c:v>
                </c:pt>
                <c:pt idx="92" formatCode="0.0">
                  <c:v>12.653314554055871</c:v>
                </c:pt>
                <c:pt idx="93" formatCode="0.0">
                  <c:v>51.31444021499987</c:v>
                </c:pt>
                <c:pt idx="94" formatCode="0.0">
                  <c:v>-12.490689970000812</c:v>
                </c:pt>
                <c:pt idx="95" formatCode="0.0">
                  <c:v>-12.509975836464049</c:v>
                </c:pt>
                <c:pt idx="96" formatCode="0.0">
                  <c:v>18.802755692899865</c:v>
                </c:pt>
                <c:pt idx="97" formatCode="0.0">
                  <c:v>7.2754878269687184</c:v>
                </c:pt>
                <c:pt idx="98" formatCode="0.0">
                  <c:v>-4.984048950116815</c:v>
                </c:pt>
                <c:pt idx="99" formatCode="0.0">
                  <c:v>40.194532890196058</c:v>
                </c:pt>
                <c:pt idx="100" formatCode="0.0">
                  <c:v>21.457340706753136</c:v>
                </c:pt>
                <c:pt idx="101" formatCode="0.0">
                  <c:v>-3.3159540873027082</c:v>
                </c:pt>
                <c:pt idx="102" formatCode="0.0">
                  <c:v>5.8954713744015175</c:v>
                </c:pt>
                <c:pt idx="103" formatCode="0.0">
                  <c:v>-12.900334024735404</c:v>
                </c:pt>
                <c:pt idx="104" formatCode="0.0">
                  <c:v>3.6819411824664083</c:v>
                </c:pt>
                <c:pt idx="105" formatCode="0.0">
                  <c:v>-6.2504308091527854</c:v>
                </c:pt>
                <c:pt idx="106" formatCode="0.0">
                  <c:v>3.0873884356403813</c:v>
                </c:pt>
                <c:pt idx="107" formatCode="0.0">
                  <c:v>-14.502326561652289</c:v>
                </c:pt>
                <c:pt idx="108" formatCode="0.0">
                  <c:v>-17.307290874888626</c:v>
                </c:pt>
                <c:pt idx="109" formatCode="0.0">
                  <c:v>-24.334745029115545</c:v>
                </c:pt>
                <c:pt idx="110" formatCode="0.0">
                  <c:v>-19.749985243395194</c:v>
                </c:pt>
                <c:pt idx="111" formatCode="0.0">
                  <c:v>-22.873455388501551</c:v>
                </c:pt>
                <c:pt idx="112" formatCode="0.0">
                  <c:v>-9.5501288315982471</c:v>
                </c:pt>
                <c:pt idx="113" formatCode="0.0">
                  <c:v>64.970653390487726</c:v>
                </c:pt>
                <c:pt idx="114" formatCode="0.0">
                  <c:v>3.9635970547564403</c:v>
                </c:pt>
                <c:pt idx="115" formatCode="0.0">
                  <c:v>18.105787260281691</c:v>
                </c:pt>
                <c:pt idx="116" formatCode="0.0">
                  <c:v>24.083904219160846</c:v>
                </c:pt>
                <c:pt idx="117" formatCode="0.0">
                  <c:v>30.82489888005664</c:v>
                </c:pt>
                <c:pt idx="118" formatCode="0.0">
                  <c:v>39.301770080089725</c:v>
                </c:pt>
                <c:pt idx="119" formatCode="0.0">
                  <c:v>33.330117263350665</c:v>
                </c:pt>
                <c:pt idx="120" formatCode="0.0">
                  <c:v>71.633356129320404</c:v>
                </c:pt>
                <c:pt idx="121" formatCode="0.0">
                  <c:v>112.90005533700582</c:v>
                </c:pt>
                <c:pt idx="122" formatCode="0.0">
                  <c:v>154.94275587243439</c:v>
                </c:pt>
                <c:pt idx="123" formatCode="0.0">
                  <c:v>71.065525352771203</c:v>
                </c:pt>
                <c:pt idx="124" formatCode="0.0">
                  <c:v>46.705181178338862</c:v>
                </c:pt>
                <c:pt idx="125" formatCode="0.0">
                  <c:v>10.337808105848968</c:v>
                </c:pt>
                <c:pt idx="126" formatCode="0.0">
                  <c:v>1.2964613900265487</c:v>
                </c:pt>
                <c:pt idx="127" formatCode="0.0">
                  <c:v>39.222236688386204</c:v>
                </c:pt>
                <c:pt idx="128" formatCode="0.0">
                  <c:v>13.590861795738363</c:v>
                </c:pt>
                <c:pt idx="129" formatCode="0.0">
                  <c:v>4.2796436098055279</c:v>
                </c:pt>
                <c:pt idx="130" formatCode="0.0">
                  <c:v>29.761442940778938</c:v>
                </c:pt>
                <c:pt idx="131" formatCode="0.0">
                  <c:v>36.3667450584487</c:v>
                </c:pt>
                <c:pt idx="132" formatCode="0.0">
                  <c:v>-2.1457373424126236</c:v>
                </c:pt>
                <c:pt idx="133" formatCode="0.0">
                  <c:v>79.469624980583191</c:v>
                </c:pt>
                <c:pt idx="134" formatCode="0.0">
                  <c:v>-11.722935694818105</c:v>
                </c:pt>
                <c:pt idx="135" formatCode="0.0">
                  <c:v>-9.7139960311892875</c:v>
                </c:pt>
                <c:pt idx="136" formatCode="0.0">
                  <c:v>1.2505602469509824</c:v>
                </c:pt>
                <c:pt idx="137" formatCode="0.0">
                  <c:v>-5.3932190526821628</c:v>
                </c:pt>
                <c:pt idx="138" formatCode="0.0">
                  <c:v>13.108196240944437</c:v>
                </c:pt>
                <c:pt idx="139" formatCode="0.0">
                  <c:v>19.906317721507282</c:v>
                </c:pt>
                <c:pt idx="140" formatCode="0.0">
                  <c:v>23.110045031924663</c:v>
                </c:pt>
                <c:pt idx="141" formatCode="0.0">
                  <c:v>5.1960389340349966</c:v>
                </c:pt>
                <c:pt idx="142" formatCode="0.0">
                  <c:v>7.3572295830894197</c:v>
                </c:pt>
                <c:pt idx="143" formatCode="0.0">
                  <c:v>24.495883556595821</c:v>
                </c:pt>
                <c:pt idx="144" formatCode="0.0">
                  <c:v>18.490562730385584</c:v>
                </c:pt>
                <c:pt idx="145" formatCode="0.0">
                  <c:v>-25.185741252939465</c:v>
                </c:pt>
                <c:pt idx="146" formatCode="0.0">
                  <c:v>63.602494183913109</c:v>
                </c:pt>
                <c:pt idx="147" formatCode="0.0">
                  <c:v>35.711564430318752</c:v>
                </c:pt>
                <c:pt idx="148" formatCode="0.0">
                  <c:v>64.894507884971176</c:v>
                </c:pt>
                <c:pt idx="149" formatCode="0.0">
                  <c:v>63.821184637238495</c:v>
                </c:pt>
                <c:pt idx="150" formatCode="0.0">
                  <c:v>49.897827562121712</c:v>
                </c:pt>
                <c:pt idx="151" formatCode="0.0">
                  <c:v>21.322598052738194</c:v>
                </c:pt>
                <c:pt idx="152" formatCode="0.0">
                  <c:v>43.475100039427652</c:v>
                </c:pt>
                <c:pt idx="153" formatCode="0.0">
                  <c:v>37.304509621049945</c:v>
                </c:pt>
                <c:pt idx="154" formatCode="0.0">
                  <c:v>40.823506994972128</c:v>
                </c:pt>
                <c:pt idx="155" formatCode="0.0">
                  <c:v>0.83983675503280786</c:v>
                </c:pt>
                <c:pt idx="156" formatCode="0.0">
                  <c:v>25.395390251479277</c:v>
                </c:pt>
                <c:pt idx="157" formatCode="0.0">
                  <c:v>-1.1569958228656141</c:v>
                </c:pt>
                <c:pt idx="158" formatCode="0.0">
                  <c:v>-13.358438102117919</c:v>
                </c:pt>
                <c:pt idx="159" formatCode="0.0">
                  <c:v>22.493988630275496</c:v>
                </c:pt>
                <c:pt idx="160" formatCode="0.0">
                  <c:v>1.6850110952456365</c:v>
                </c:pt>
                <c:pt idx="161" formatCode="0.0">
                  <c:v>-3.3540606371799009</c:v>
                </c:pt>
                <c:pt idx="162" formatCode="0.0">
                  <c:v>3.5059169250251321</c:v>
                </c:pt>
                <c:pt idx="163" formatCode="0.0">
                  <c:v>113.64699036592403</c:v>
                </c:pt>
                <c:pt idx="164" formatCode="0.0">
                  <c:v>48.992066640539569</c:v>
                </c:pt>
                <c:pt idx="165" formatCode="0.0">
                  <c:v>47.758770964651085</c:v>
                </c:pt>
                <c:pt idx="166" formatCode="0.0">
                  <c:v>51.860105489066612</c:v>
                </c:pt>
                <c:pt idx="167" formatCode="0.0">
                  <c:v>80.64113646785782</c:v>
                </c:pt>
                <c:pt idx="168" formatCode="0.0">
                  <c:v>57.639179925986816</c:v>
                </c:pt>
                <c:pt idx="169" formatCode="0.0">
                  <c:v>189.33947069005885</c:v>
                </c:pt>
                <c:pt idx="170" formatCode="0.0">
                  <c:v>117.5695995443574</c:v>
                </c:pt>
                <c:pt idx="171" formatCode="0.0">
                  <c:v>124.68887368576435</c:v>
                </c:pt>
                <c:pt idx="172" formatCode="0.0">
                  <c:v>152.55683928745279</c:v>
                </c:pt>
                <c:pt idx="173" formatCode="0.0">
                  <c:v>143.24171002239075</c:v>
                </c:pt>
                <c:pt idx="174" formatCode="0.0">
                  <c:v>133.52218531225751</c:v>
                </c:pt>
                <c:pt idx="175" formatCode="0.0">
                  <c:v>-12.582307135891558</c:v>
                </c:pt>
                <c:pt idx="176" formatCode="0.0">
                  <c:v>28.945315298210094</c:v>
                </c:pt>
                <c:pt idx="177" formatCode="0.0">
                  <c:v>12.542434079706322</c:v>
                </c:pt>
                <c:pt idx="178" formatCode="0.0">
                  <c:v>9.9496261845841936</c:v>
                </c:pt>
                <c:pt idx="179" formatCode="0.0">
                  <c:v>22.722662223539693</c:v>
                </c:pt>
                <c:pt idx="180" formatCode="0.0">
                  <c:v>-14.506363001640853</c:v>
                </c:pt>
                <c:pt idx="181" formatCode="0.0">
                  <c:v>-39.126365759076052</c:v>
                </c:pt>
                <c:pt idx="182" formatCode="0.0">
                  <c:v>6.7996151411730432</c:v>
                </c:pt>
                <c:pt idx="183" formatCode="0.0">
                  <c:v>-37.926108862993743</c:v>
                </c:pt>
                <c:pt idx="184" formatCode="0.0">
                  <c:v>-52.210251350062386</c:v>
                </c:pt>
                <c:pt idx="185" formatCode="0.0">
                  <c:v>-49.455044109687904</c:v>
                </c:pt>
                <c:pt idx="186" formatCode="0.0">
                  <c:v>-39.068140098983541</c:v>
                </c:pt>
                <c:pt idx="187" formatCode="0.0">
                  <c:v>-10.746580317908927</c:v>
                </c:pt>
                <c:pt idx="188" formatCode="0.0">
                  <c:v>-32.200299655146893</c:v>
                </c:pt>
                <c:pt idx="189" formatCode="0.0">
                  <c:v>4.5831939680843536</c:v>
                </c:pt>
                <c:pt idx="190" formatCode="0.0">
                  <c:v>-8.3428261205068637</c:v>
                </c:pt>
                <c:pt idx="191" formatCode="0.0">
                  <c:v>-22.504242499050441</c:v>
                </c:pt>
                <c:pt idx="192" formatCode="0.0">
                  <c:v>11.4914708897222</c:v>
                </c:pt>
                <c:pt idx="193" formatCode="0.0">
                  <c:v>10.275788682232911</c:v>
                </c:pt>
                <c:pt idx="194" formatCode="0.0">
                  <c:v>-7.5953741722756485</c:v>
                </c:pt>
                <c:pt idx="195" formatCode="0.0">
                  <c:v>43.342462230252842</c:v>
                </c:pt>
                <c:pt idx="196" formatCode="0.0">
                  <c:v>52.005722087610074</c:v>
                </c:pt>
                <c:pt idx="197" formatCode="0.0">
                  <c:v>50.213308580406711</c:v>
                </c:pt>
                <c:pt idx="198" formatCode="0.0">
                  <c:v>31.047332014957018</c:v>
                </c:pt>
                <c:pt idx="199" formatCode="0.0">
                  <c:v>8.9650656952369623</c:v>
                </c:pt>
                <c:pt idx="200" formatCode="0.0">
                  <c:v>33.268000142922574</c:v>
                </c:pt>
                <c:pt idx="201" formatCode="0.0">
                  <c:v>17.491354508572666</c:v>
                </c:pt>
                <c:pt idx="202" formatCode="0.0">
                  <c:v>45.882572158766123</c:v>
                </c:pt>
                <c:pt idx="203" formatCode="0.0">
                  <c:v>74.062175468358532</c:v>
                </c:pt>
                <c:pt idx="204" formatCode="0.0">
                  <c:v>25.071346161068455</c:v>
                </c:pt>
                <c:pt idx="205" formatCode="0.0">
                  <c:v>38.941318738980698</c:v>
                </c:pt>
                <c:pt idx="206" formatCode="0.0">
                  <c:v>35.277393794433863</c:v>
                </c:pt>
                <c:pt idx="207" formatCode="0.0">
                  <c:v>-3.1757756912629276</c:v>
                </c:pt>
                <c:pt idx="208" formatCode="0.0">
                  <c:v>19.036070956387483</c:v>
                </c:pt>
                <c:pt idx="209" formatCode="0.0">
                  <c:v>18.012405773346018</c:v>
                </c:pt>
                <c:pt idx="210" formatCode="0.0">
                  <c:v>26.144944725022512</c:v>
                </c:pt>
                <c:pt idx="211" formatCode="0.0">
                  <c:v>35.410432485064661</c:v>
                </c:pt>
                <c:pt idx="212" formatCode="0.0">
                  <c:v>15.093545193776791</c:v>
                </c:pt>
                <c:pt idx="213" formatCode="0.0">
                  <c:v>-29.76484443787708</c:v>
                </c:pt>
                <c:pt idx="214" formatCode="0.0">
                  <c:v>-33.43855818572311</c:v>
                </c:pt>
                <c:pt idx="215" formatCode="0.0">
                  <c:v>-16.144546709659359</c:v>
                </c:pt>
                <c:pt idx="216" formatCode="0.0">
                  <c:v>10.679119102391255</c:v>
                </c:pt>
                <c:pt idx="217" formatCode="0.0">
                  <c:v>-29.455186395877988</c:v>
                </c:pt>
                <c:pt idx="218" formatCode="0.0">
                  <c:v>-19.739012877930861</c:v>
                </c:pt>
                <c:pt idx="219" formatCode="0.0">
                  <c:v>0.39091934235988557</c:v>
                </c:pt>
                <c:pt idx="220" formatCode="0.0">
                  <c:v>-12.23114266019083</c:v>
                </c:pt>
                <c:pt idx="221" formatCode="0.0">
                  <c:v>-16.492336208621204</c:v>
                </c:pt>
                <c:pt idx="222" formatCode="0.0">
                  <c:v>-22.640303244933826</c:v>
                </c:pt>
                <c:pt idx="223" formatCode="0.0">
                  <c:v>-19.130692849265607</c:v>
                </c:pt>
                <c:pt idx="224" formatCode="0.0">
                  <c:v>-15.077671677157777</c:v>
                </c:pt>
                <c:pt idx="225" formatCode="0.0">
                  <c:v>54.032621171270812</c:v>
                </c:pt>
                <c:pt idx="226" formatCode="0.0">
                  <c:v>6.4629803624718374</c:v>
                </c:pt>
                <c:pt idx="227" formatCode="0.0">
                  <c:v>-4.8494674327624443</c:v>
                </c:pt>
                <c:pt idx="228" formatCode="0.0">
                  <c:v>6.672868531736631</c:v>
                </c:pt>
                <c:pt idx="229" formatCode="0.0">
                  <c:v>66.88202025138159</c:v>
                </c:pt>
                <c:pt idx="230" formatCode="0.0">
                  <c:v>35.616603212113262</c:v>
                </c:pt>
                <c:pt idx="231" formatCode="0.0">
                  <c:v>58.137293140914913</c:v>
                </c:pt>
                <c:pt idx="232" formatCode="0.0">
                  <c:v>76.872242328094799</c:v>
                </c:pt>
                <c:pt idx="233" formatCode="0.0">
                  <c:v>66.266284467452465</c:v>
                </c:pt>
                <c:pt idx="234" formatCode="0.0">
                  <c:v>91.605309660047112</c:v>
                </c:pt>
                <c:pt idx="235" formatCode="0.0">
                  <c:v>118.75523620844297</c:v>
                </c:pt>
                <c:pt idx="236" formatCode="0.0">
                  <c:v>73.877765832525526</c:v>
                </c:pt>
                <c:pt idx="237" formatCode="0.0">
                  <c:v>42.8168056931463</c:v>
                </c:pt>
                <c:pt idx="238" formatCode="0.0">
                  <c:v>128.10175179583888</c:v>
                </c:pt>
                <c:pt idx="239" formatCode="0.0">
                  <c:v>51.984731611677695</c:v>
                </c:pt>
                <c:pt idx="240" formatCode="0.0">
                  <c:v>50.626736460475371</c:v>
                </c:pt>
                <c:pt idx="241" formatCode="0.0">
                  <c:v>16.315077853588189</c:v>
                </c:pt>
                <c:pt idx="242" formatCode="0.0">
                  <c:v>26.719305700918405</c:v>
                </c:pt>
                <c:pt idx="243" formatCode="0.0">
                  <c:v>45.622154489311107</c:v>
                </c:pt>
                <c:pt idx="244" formatCode="0.0">
                  <c:v>-0.20720985209266019</c:v>
                </c:pt>
                <c:pt idx="245" formatCode="0.0">
                  <c:v>23.966926785377307</c:v>
                </c:pt>
                <c:pt idx="246" formatCode="0.0">
                  <c:v>20.863601450802793</c:v>
                </c:pt>
                <c:pt idx="247" formatCode="0.0">
                  <c:v>-6.2131145961764833</c:v>
                </c:pt>
                <c:pt idx="248" formatCode="0.0">
                  <c:v>29.117192676521242</c:v>
                </c:pt>
                <c:pt idx="249" formatCode="0.0">
                  <c:v>38.981979370749343</c:v>
                </c:pt>
                <c:pt idx="250" formatCode="0.0">
                  <c:v>-14.102322061069938</c:v>
                </c:pt>
                <c:pt idx="251" formatCode="0.0">
                  <c:v>-0.97400825840835425</c:v>
                </c:pt>
                <c:pt idx="252" formatCode="0.0">
                  <c:v>-1.7761043012323507</c:v>
                </c:pt>
                <c:pt idx="253" formatCode="0.0">
                  <c:v>11.862729212543366</c:v>
                </c:pt>
                <c:pt idx="254" formatCode="0.0">
                  <c:v>14.987908975282416</c:v>
                </c:pt>
                <c:pt idx="255" formatCode="0.0">
                  <c:v>-34.082997499617093</c:v>
                </c:pt>
                <c:pt idx="256" formatCode="0.0">
                  <c:v>-15.887199416596875</c:v>
                </c:pt>
                <c:pt idx="257" formatCode="0.0">
                  <c:v>-20.68069810198152</c:v>
                </c:pt>
                <c:pt idx="258" formatCode="0.0">
                  <c:v>-16.004355673927762</c:v>
                </c:pt>
                <c:pt idx="259" formatCode="0.0">
                  <c:v>-26.211839393221393</c:v>
                </c:pt>
                <c:pt idx="260" formatCode="0.0">
                  <c:v>-25.89548200184656</c:v>
                </c:pt>
                <c:pt idx="261" formatCode="0.0">
                  <c:v>-14.289748951248104</c:v>
                </c:pt>
                <c:pt idx="262" formatCode="0.0">
                  <c:v>-1.3735622887008248</c:v>
                </c:pt>
                <c:pt idx="263" formatCode="0.0">
                  <c:v>-4.6852339651500152</c:v>
                </c:pt>
                <c:pt idx="264" formatCode="0.0">
                  <c:v>-20.753475922553367</c:v>
                </c:pt>
                <c:pt idx="265" formatCode="0.0">
                  <c:v>-11.660691247926902</c:v>
                </c:pt>
                <c:pt idx="266" formatCode="0.0">
                  <c:v>-16.847154084349015</c:v>
                </c:pt>
                <c:pt idx="267" formatCode="0.0">
                  <c:v>10.196363495128779</c:v>
                </c:pt>
                <c:pt idx="268" formatCode="0.0">
                  <c:v>6.7329204942599974</c:v>
                </c:pt>
                <c:pt idx="269" formatCode="0.0">
                  <c:v>11.786471656376051</c:v>
                </c:pt>
                <c:pt idx="270" formatCode="0.0">
                  <c:v>-7.9580081355159482</c:v>
                </c:pt>
                <c:pt idx="271" formatCode="0.0">
                  <c:v>15.624725514686899</c:v>
                </c:pt>
                <c:pt idx="272" formatCode="0.0">
                  <c:v>18.160131830955528</c:v>
                </c:pt>
                <c:pt idx="273" formatCode="0.0">
                  <c:v>-11.050416352361914</c:v>
                </c:pt>
                <c:pt idx="274" formatCode="0.0">
                  <c:v>1.4344389154173021</c:v>
                </c:pt>
                <c:pt idx="275" formatCode="0.0">
                  <c:v>-9.607548403677125</c:v>
                </c:pt>
                <c:pt idx="276" formatCode="0.0">
                  <c:v>11.237840825577837</c:v>
                </c:pt>
                <c:pt idx="277" formatCode="0.0">
                  <c:v>-8.3462279859367818</c:v>
                </c:pt>
                <c:pt idx="278" formatCode="0.0">
                  <c:v>42.957921134570086</c:v>
                </c:pt>
                <c:pt idx="279" formatCode="0.0">
                  <c:v>-1.926287736930099</c:v>
                </c:pt>
                <c:pt idx="280" formatCode="0.0">
                  <c:v>-19.457913294613626</c:v>
                </c:pt>
                <c:pt idx="281" formatCode="0.0">
                  <c:v>-42.433975354559259</c:v>
                </c:pt>
                <c:pt idx="282" formatCode="0.0">
                  <c:v>22.888165581992915</c:v>
                </c:pt>
                <c:pt idx="283" formatCode="0.0">
                  <c:v>3.3189467022965324</c:v>
                </c:pt>
                <c:pt idx="284" formatCode="0.0">
                  <c:v>-12.321416014910447</c:v>
                </c:pt>
                <c:pt idx="285" formatCode="0.0">
                  <c:v>-2.9889832695249807</c:v>
                </c:pt>
                <c:pt idx="286" formatCode="0.0">
                  <c:v>11.210814953469782</c:v>
                </c:pt>
                <c:pt idx="287" formatCode="0.0">
                  <c:v>33.578769357423432</c:v>
                </c:pt>
                <c:pt idx="288" formatCode="0.0">
                  <c:v>22.98576397055685</c:v>
                </c:pt>
                <c:pt idx="289" formatCode="0.0">
                  <c:v>9.7818251039321957</c:v>
                </c:pt>
                <c:pt idx="290" formatCode="0.0">
                  <c:v>-31.113242188139047</c:v>
                </c:pt>
                <c:pt idx="291" formatCode="0.0">
                  <c:v>27.485068491596955</c:v>
                </c:pt>
                <c:pt idx="292" formatCode="0.0">
                  <c:v>48.149162416721467</c:v>
                </c:pt>
                <c:pt idx="293" formatCode="0.0">
                  <c:v>91.322396916922386</c:v>
                </c:pt>
                <c:pt idx="294" formatCode="0.0">
                  <c:v>-16.512172126342183</c:v>
                </c:pt>
                <c:pt idx="295" formatCode="0.0">
                  <c:v>0.46384246662274364</c:v>
                </c:pt>
                <c:pt idx="296" formatCode="0.0">
                  <c:v>10.40740979270538</c:v>
                </c:pt>
                <c:pt idx="297" formatCode="0.0">
                  <c:v>16.777651827663242</c:v>
                </c:pt>
                <c:pt idx="298" formatCode="0.0">
                  <c:v>-4.5159111390918216</c:v>
                </c:pt>
                <c:pt idx="299" formatCode="0.0">
                  <c:v>-13.478067685610974</c:v>
                </c:pt>
                <c:pt idx="300" formatCode="0.0">
                  <c:v>-15.369284645359416</c:v>
                </c:pt>
                <c:pt idx="301" formatCode="0.0">
                  <c:v>-1.9813978620585315</c:v>
                </c:pt>
                <c:pt idx="302" formatCode="0.0">
                  <c:v>-5.0711619600461439</c:v>
                </c:pt>
                <c:pt idx="303" formatCode="0.0">
                  <c:v>-12.975327104676138</c:v>
                </c:pt>
                <c:pt idx="304" formatCode="0.0">
                  <c:v>-21.330821833249036</c:v>
                </c:pt>
                <c:pt idx="305" formatCode="0.0">
                  <c:v>-22.910193244550271</c:v>
                </c:pt>
                <c:pt idx="306" formatCode="0.0">
                  <c:v>-6.887178764941182</c:v>
                </c:pt>
                <c:pt idx="307" formatCode="0.0">
                  <c:v>-17.984756869490216</c:v>
                </c:pt>
                <c:pt idx="308" formatCode="0.0">
                  <c:v>-0.87842512518974125</c:v>
                </c:pt>
                <c:pt idx="309" formatCode="0.0">
                  <c:v>-10.128649542808665</c:v>
                </c:pt>
                <c:pt idx="310" formatCode="0.0">
                  <c:v>-4.5114901581199245</c:v>
                </c:pt>
                <c:pt idx="311" formatCode="0.0">
                  <c:v>1.3376928389183584</c:v>
                </c:pt>
                <c:pt idx="312" formatCode="0.0">
                  <c:v>-8.1510520544180061</c:v>
                </c:pt>
                <c:pt idx="313" formatCode="0.0">
                  <c:v>-1.5132111597987885</c:v>
                </c:pt>
                <c:pt idx="314" formatCode="0.0">
                  <c:v>4.0386455665315291</c:v>
                </c:pt>
                <c:pt idx="315" formatCode="0.0">
                  <c:v>-39.90721690577417</c:v>
                </c:pt>
                <c:pt idx="316" formatCode="0.0">
                  <c:v>-15.347861187085254</c:v>
                </c:pt>
                <c:pt idx="317" formatCode="0.0">
                  <c:v>9.0708430917142202</c:v>
                </c:pt>
                <c:pt idx="318" formatCode="0.0">
                  <c:v>16.887721554736146</c:v>
                </c:pt>
                <c:pt idx="319" formatCode="0.0">
                  <c:v>10.908229697832116</c:v>
                </c:pt>
                <c:pt idx="320" formatCode="0.0">
                  <c:v>0.49672384476946441</c:v>
                </c:pt>
                <c:pt idx="321" formatCode="0.0">
                  <c:v>16.281561295986926</c:v>
                </c:pt>
                <c:pt idx="322" formatCode="0.0">
                  <c:v>16.559397869664984</c:v>
                </c:pt>
                <c:pt idx="323" formatCode="0.0">
                  <c:v>37.002468528815768</c:v>
                </c:pt>
                <c:pt idx="324" formatCode="0.0">
                  <c:v>21.000928962504982</c:v>
                </c:pt>
                <c:pt idx="325" formatCode="0.0">
                  <c:v>14.28303409388163</c:v>
                </c:pt>
                <c:pt idx="326" formatCode="0.0">
                  <c:v>39.620618537166273</c:v>
                </c:pt>
                <c:pt idx="327" formatCode="0.0">
                  <c:v>101.57090818085743</c:v>
                </c:pt>
                <c:pt idx="328" formatCode="0.0">
                  <c:v>73.073622422683343</c:v>
                </c:pt>
                <c:pt idx="329" formatCode="0.0">
                  <c:v>57.844170665382677</c:v>
                </c:pt>
                <c:pt idx="330" formatCode="0.0">
                  <c:v>29.280228407374054</c:v>
                </c:pt>
                <c:pt idx="331" formatCode="0.0">
                  <c:v>24.333752824628753</c:v>
                </c:pt>
                <c:pt idx="332" formatCode="0.0">
                  <c:v>7.6784585648252968</c:v>
                </c:pt>
                <c:pt idx="333" formatCode="0.0">
                  <c:v>29.582010941223835</c:v>
                </c:pt>
                <c:pt idx="334" formatCode="0.0">
                  <c:v>18.321083618987988</c:v>
                </c:pt>
                <c:pt idx="335" formatCode="0.0">
                  <c:v>6.3713962528041179</c:v>
                </c:pt>
                <c:pt idx="336" formatCode="0.0">
                  <c:v>12.735780509158868</c:v>
                </c:pt>
                <c:pt idx="337" formatCode="#,##0">
                  <c:v>46.622664800369826</c:v>
                </c:pt>
                <c:pt idx="338" formatCode="#,##0">
                  <c:v>20.525147240323193</c:v>
                </c:pt>
                <c:pt idx="339" formatCode="#,##0">
                  <c:v>16.790588313959276</c:v>
                </c:pt>
                <c:pt idx="340" formatCode="#,##0">
                  <c:v>26.088259214639354</c:v>
                </c:pt>
                <c:pt idx="341" formatCode="#,##0">
                  <c:v>11.772319699825529</c:v>
                </c:pt>
                <c:pt idx="342" formatCode="#,##0">
                  <c:v>5.7470337444952779</c:v>
                </c:pt>
                <c:pt idx="343" formatCode="#,##0">
                  <c:v>18.822767864557388</c:v>
                </c:pt>
                <c:pt idx="344" formatCode="#,##0">
                  <c:v>21.74322462094058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78-4F13-8D8F-9CA56DB73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972032"/>
        <c:axId val="166977920"/>
      </c:lineChart>
      <c:lineChart>
        <c:grouping val="standard"/>
        <c:varyColors val="0"/>
        <c:ser>
          <c:idx val="1"/>
          <c:order val="1"/>
          <c:tx>
            <c:strRef>
              <c:f>'Exportaciones y producción'!$K$3</c:f>
              <c:strCache>
                <c:ptCount val="1"/>
                <c:pt idx="0">
                  <c:v>PIB Manufactura (eje der.)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34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78-4F13-8D8F-9CA56DB739F1}"/>
                </c:ext>
              </c:extLst>
            </c:dLbl>
            <c:spPr>
              <a:solidFill>
                <a:srgbClr val="00B050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'Exportaciones y producción'!$A$4:$A$345</c:f>
              <c:numCache>
                <c:formatCode>mmm\-yy</c:formatCode>
                <c:ptCount val="342"/>
                <c:pt idx="0">
                  <c:v>34335</c:v>
                </c:pt>
                <c:pt idx="1">
                  <c:v>34366</c:v>
                </c:pt>
                <c:pt idx="2">
                  <c:v>34394</c:v>
                </c:pt>
                <c:pt idx="3">
                  <c:v>34425</c:v>
                </c:pt>
                <c:pt idx="4">
                  <c:v>34455</c:v>
                </c:pt>
                <c:pt idx="5">
                  <c:v>34486</c:v>
                </c:pt>
                <c:pt idx="6">
                  <c:v>34516</c:v>
                </c:pt>
                <c:pt idx="7">
                  <c:v>34547</c:v>
                </c:pt>
                <c:pt idx="8">
                  <c:v>34578</c:v>
                </c:pt>
                <c:pt idx="9">
                  <c:v>34608</c:v>
                </c:pt>
                <c:pt idx="10">
                  <c:v>34639</c:v>
                </c:pt>
                <c:pt idx="11">
                  <c:v>34669</c:v>
                </c:pt>
                <c:pt idx="12">
                  <c:v>34700</c:v>
                </c:pt>
                <c:pt idx="13">
                  <c:v>34731</c:v>
                </c:pt>
                <c:pt idx="14">
                  <c:v>34759</c:v>
                </c:pt>
                <c:pt idx="15">
                  <c:v>34790</c:v>
                </c:pt>
                <c:pt idx="16">
                  <c:v>34820</c:v>
                </c:pt>
                <c:pt idx="17">
                  <c:v>34851</c:v>
                </c:pt>
                <c:pt idx="18">
                  <c:v>34881</c:v>
                </c:pt>
                <c:pt idx="19">
                  <c:v>34912</c:v>
                </c:pt>
                <c:pt idx="20">
                  <c:v>34943</c:v>
                </c:pt>
                <c:pt idx="21">
                  <c:v>34973</c:v>
                </c:pt>
                <c:pt idx="22">
                  <c:v>35004</c:v>
                </c:pt>
                <c:pt idx="23">
                  <c:v>35034</c:v>
                </c:pt>
                <c:pt idx="24">
                  <c:v>35065</c:v>
                </c:pt>
                <c:pt idx="25">
                  <c:v>35096</c:v>
                </c:pt>
                <c:pt idx="26">
                  <c:v>35125</c:v>
                </c:pt>
                <c:pt idx="27">
                  <c:v>35156</c:v>
                </c:pt>
                <c:pt idx="28">
                  <c:v>35186</c:v>
                </c:pt>
                <c:pt idx="29">
                  <c:v>35217</c:v>
                </c:pt>
                <c:pt idx="30">
                  <c:v>35247</c:v>
                </c:pt>
                <c:pt idx="31">
                  <c:v>35278</c:v>
                </c:pt>
                <c:pt idx="32">
                  <c:v>35309</c:v>
                </c:pt>
                <c:pt idx="33">
                  <c:v>35339</c:v>
                </c:pt>
                <c:pt idx="34">
                  <c:v>35370</c:v>
                </c:pt>
                <c:pt idx="35">
                  <c:v>35400</c:v>
                </c:pt>
                <c:pt idx="36">
                  <c:v>35431</c:v>
                </c:pt>
                <c:pt idx="37">
                  <c:v>35462</c:v>
                </c:pt>
                <c:pt idx="38">
                  <c:v>35490</c:v>
                </c:pt>
                <c:pt idx="39">
                  <c:v>35521</c:v>
                </c:pt>
                <c:pt idx="40">
                  <c:v>35551</c:v>
                </c:pt>
                <c:pt idx="41">
                  <c:v>35582</c:v>
                </c:pt>
                <c:pt idx="42">
                  <c:v>35612</c:v>
                </c:pt>
                <c:pt idx="43">
                  <c:v>35643</c:v>
                </c:pt>
                <c:pt idx="44">
                  <c:v>35674</c:v>
                </c:pt>
                <c:pt idx="45">
                  <c:v>35704</c:v>
                </c:pt>
                <c:pt idx="46">
                  <c:v>35735</c:v>
                </c:pt>
                <c:pt idx="47">
                  <c:v>35765</c:v>
                </c:pt>
                <c:pt idx="48">
                  <c:v>35796</c:v>
                </c:pt>
                <c:pt idx="49">
                  <c:v>35827</c:v>
                </c:pt>
                <c:pt idx="50">
                  <c:v>35855</c:v>
                </c:pt>
                <c:pt idx="51">
                  <c:v>35886</c:v>
                </c:pt>
                <c:pt idx="52">
                  <c:v>35916</c:v>
                </c:pt>
                <c:pt idx="53">
                  <c:v>35947</c:v>
                </c:pt>
                <c:pt idx="54">
                  <c:v>35977</c:v>
                </c:pt>
                <c:pt idx="55">
                  <c:v>36008</c:v>
                </c:pt>
                <c:pt idx="56">
                  <c:v>36039</c:v>
                </c:pt>
                <c:pt idx="57">
                  <c:v>36069</c:v>
                </c:pt>
                <c:pt idx="58">
                  <c:v>36100</c:v>
                </c:pt>
                <c:pt idx="59">
                  <c:v>36130</c:v>
                </c:pt>
                <c:pt idx="60">
                  <c:v>36161</c:v>
                </c:pt>
                <c:pt idx="61">
                  <c:v>36192</c:v>
                </c:pt>
                <c:pt idx="62">
                  <c:v>36220</c:v>
                </c:pt>
                <c:pt idx="63">
                  <c:v>36251</c:v>
                </c:pt>
                <c:pt idx="64">
                  <c:v>36281</c:v>
                </c:pt>
                <c:pt idx="65">
                  <c:v>36312</c:v>
                </c:pt>
                <c:pt idx="66">
                  <c:v>36342</c:v>
                </c:pt>
                <c:pt idx="67">
                  <c:v>36373</c:v>
                </c:pt>
                <c:pt idx="68">
                  <c:v>36404</c:v>
                </c:pt>
                <c:pt idx="69">
                  <c:v>36434</c:v>
                </c:pt>
                <c:pt idx="70">
                  <c:v>36465</c:v>
                </c:pt>
                <c:pt idx="71">
                  <c:v>36495</c:v>
                </c:pt>
                <c:pt idx="72">
                  <c:v>36526</c:v>
                </c:pt>
                <c:pt idx="73">
                  <c:v>36557</c:v>
                </c:pt>
                <c:pt idx="74">
                  <c:v>36586</c:v>
                </c:pt>
                <c:pt idx="75">
                  <c:v>36617</c:v>
                </c:pt>
                <c:pt idx="76">
                  <c:v>36647</c:v>
                </c:pt>
                <c:pt idx="77">
                  <c:v>36678</c:v>
                </c:pt>
                <c:pt idx="78">
                  <c:v>36708</c:v>
                </c:pt>
                <c:pt idx="79">
                  <c:v>36739</c:v>
                </c:pt>
                <c:pt idx="80">
                  <c:v>36770</c:v>
                </c:pt>
                <c:pt idx="81">
                  <c:v>36800</c:v>
                </c:pt>
                <c:pt idx="82">
                  <c:v>36831</c:v>
                </c:pt>
                <c:pt idx="83">
                  <c:v>36861</c:v>
                </c:pt>
                <c:pt idx="84">
                  <c:v>36892</c:v>
                </c:pt>
                <c:pt idx="85">
                  <c:v>36923</c:v>
                </c:pt>
                <c:pt idx="86">
                  <c:v>36951</c:v>
                </c:pt>
                <c:pt idx="87">
                  <c:v>36982</c:v>
                </c:pt>
                <c:pt idx="88">
                  <c:v>37012</c:v>
                </c:pt>
                <c:pt idx="89">
                  <c:v>37043</c:v>
                </c:pt>
                <c:pt idx="90">
                  <c:v>37073</c:v>
                </c:pt>
                <c:pt idx="91">
                  <c:v>37104</c:v>
                </c:pt>
                <c:pt idx="92">
                  <c:v>37135</c:v>
                </c:pt>
                <c:pt idx="93">
                  <c:v>37165</c:v>
                </c:pt>
                <c:pt idx="94">
                  <c:v>37196</c:v>
                </c:pt>
                <c:pt idx="95">
                  <c:v>37226</c:v>
                </c:pt>
                <c:pt idx="96">
                  <c:v>37257</c:v>
                </c:pt>
                <c:pt idx="97">
                  <c:v>37288</c:v>
                </c:pt>
                <c:pt idx="98">
                  <c:v>37316</c:v>
                </c:pt>
                <c:pt idx="99">
                  <c:v>37347</c:v>
                </c:pt>
                <c:pt idx="100">
                  <c:v>37377</c:v>
                </c:pt>
                <c:pt idx="101">
                  <c:v>37408</c:v>
                </c:pt>
                <c:pt idx="102">
                  <c:v>37438</c:v>
                </c:pt>
                <c:pt idx="103">
                  <c:v>37469</c:v>
                </c:pt>
                <c:pt idx="104">
                  <c:v>37500</c:v>
                </c:pt>
                <c:pt idx="105">
                  <c:v>37530</c:v>
                </c:pt>
                <c:pt idx="106">
                  <c:v>37561</c:v>
                </c:pt>
                <c:pt idx="107">
                  <c:v>37591</c:v>
                </c:pt>
                <c:pt idx="108">
                  <c:v>37622</c:v>
                </c:pt>
                <c:pt idx="109">
                  <c:v>37653</c:v>
                </c:pt>
                <c:pt idx="110">
                  <c:v>37681</c:v>
                </c:pt>
                <c:pt idx="111">
                  <c:v>37712</c:v>
                </c:pt>
                <c:pt idx="112">
                  <c:v>37742</c:v>
                </c:pt>
                <c:pt idx="113">
                  <c:v>37773</c:v>
                </c:pt>
                <c:pt idx="114">
                  <c:v>37803</c:v>
                </c:pt>
                <c:pt idx="115">
                  <c:v>37834</c:v>
                </c:pt>
                <c:pt idx="116">
                  <c:v>37865</c:v>
                </c:pt>
                <c:pt idx="117">
                  <c:v>37895</c:v>
                </c:pt>
                <c:pt idx="118">
                  <c:v>37926</c:v>
                </c:pt>
                <c:pt idx="119">
                  <c:v>37956</c:v>
                </c:pt>
                <c:pt idx="120">
                  <c:v>37987</c:v>
                </c:pt>
                <c:pt idx="121">
                  <c:v>38018</c:v>
                </c:pt>
                <c:pt idx="122">
                  <c:v>38047</c:v>
                </c:pt>
                <c:pt idx="123">
                  <c:v>38078</c:v>
                </c:pt>
                <c:pt idx="124">
                  <c:v>38108</c:v>
                </c:pt>
                <c:pt idx="125">
                  <c:v>38139</c:v>
                </c:pt>
                <c:pt idx="126">
                  <c:v>38169</c:v>
                </c:pt>
                <c:pt idx="127">
                  <c:v>38200</c:v>
                </c:pt>
                <c:pt idx="128">
                  <c:v>38231</c:v>
                </c:pt>
                <c:pt idx="129">
                  <c:v>38261</c:v>
                </c:pt>
                <c:pt idx="130">
                  <c:v>38292</c:v>
                </c:pt>
                <c:pt idx="131">
                  <c:v>38322</c:v>
                </c:pt>
                <c:pt idx="132">
                  <c:v>38353</c:v>
                </c:pt>
                <c:pt idx="133">
                  <c:v>38384</c:v>
                </c:pt>
                <c:pt idx="134">
                  <c:v>38412</c:v>
                </c:pt>
                <c:pt idx="135">
                  <c:v>38443</c:v>
                </c:pt>
                <c:pt idx="136">
                  <c:v>38473</c:v>
                </c:pt>
                <c:pt idx="137">
                  <c:v>38504</c:v>
                </c:pt>
                <c:pt idx="138">
                  <c:v>38534</c:v>
                </c:pt>
                <c:pt idx="139">
                  <c:v>38565</c:v>
                </c:pt>
                <c:pt idx="140">
                  <c:v>38596</c:v>
                </c:pt>
                <c:pt idx="141">
                  <c:v>38626</c:v>
                </c:pt>
                <c:pt idx="142">
                  <c:v>38657</c:v>
                </c:pt>
                <c:pt idx="143">
                  <c:v>38687</c:v>
                </c:pt>
                <c:pt idx="144">
                  <c:v>38718</c:v>
                </c:pt>
                <c:pt idx="145">
                  <c:v>38749</c:v>
                </c:pt>
                <c:pt idx="146">
                  <c:v>38777</c:v>
                </c:pt>
                <c:pt idx="147">
                  <c:v>38808</c:v>
                </c:pt>
                <c:pt idx="148">
                  <c:v>38838</c:v>
                </c:pt>
                <c:pt idx="149">
                  <c:v>38869</c:v>
                </c:pt>
                <c:pt idx="150">
                  <c:v>38899</c:v>
                </c:pt>
                <c:pt idx="151">
                  <c:v>38930</c:v>
                </c:pt>
                <c:pt idx="152">
                  <c:v>38961</c:v>
                </c:pt>
                <c:pt idx="153">
                  <c:v>38991</c:v>
                </c:pt>
                <c:pt idx="154">
                  <c:v>39022</c:v>
                </c:pt>
                <c:pt idx="155">
                  <c:v>39052</c:v>
                </c:pt>
                <c:pt idx="156">
                  <c:v>39083</c:v>
                </c:pt>
                <c:pt idx="157">
                  <c:v>39114</c:v>
                </c:pt>
                <c:pt idx="158">
                  <c:v>39142</c:v>
                </c:pt>
                <c:pt idx="159">
                  <c:v>39173</c:v>
                </c:pt>
                <c:pt idx="160">
                  <c:v>39203</c:v>
                </c:pt>
                <c:pt idx="161">
                  <c:v>39234</c:v>
                </c:pt>
                <c:pt idx="162">
                  <c:v>39264</c:v>
                </c:pt>
                <c:pt idx="163">
                  <c:v>39295</c:v>
                </c:pt>
                <c:pt idx="164">
                  <c:v>39326</c:v>
                </c:pt>
                <c:pt idx="165">
                  <c:v>39356</c:v>
                </c:pt>
                <c:pt idx="166">
                  <c:v>39387</c:v>
                </c:pt>
                <c:pt idx="167">
                  <c:v>39417</c:v>
                </c:pt>
                <c:pt idx="168">
                  <c:v>39448</c:v>
                </c:pt>
                <c:pt idx="169">
                  <c:v>39479</c:v>
                </c:pt>
                <c:pt idx="170">
                  <c:v>39508</c:v>
                </c:pt>
                <c:pt idx="171">
                  <c:v>39539</c:v>
                </c:pt>
                <c:pt idx="172">
                  <c:v>39569</c:v>
                </c:pt>
                <c:pt idx="173">
                  <c:v>39600</c:v>
                </c:pt>
                <c:pt idx="174">
                  <c:v>39630</c:v>
                </c:pt>
                <c:pt idx="175">
                  <c:v>39661</c:v>
                </c:pt>
                <c:pt idx="176">
                  <c:v>39692</c:v>
                </c:pt>
                <c:pt idx="177">
                  <c:v>39722</c:v>
                </c:pt>
                <c:pt idx="178">
                  <c:v>39753</c:v>
                </c:pt>
                <c:pt idx="179">
                  <c:v>39783</c:v>
                </c:pt>
                <c:pt idx="180">
                  <c:v>39814</c:v>
                </c:pt>
                <c:pt idx="181">
                  <c:v>39845</c:v>
                </c:pt>
                <c:pt idx="182">
                  <c:v>39873</c:v>
                </c:pt>
                <c:pt idx="183">
                  <c:v>39904</c:v>
                </c:pt>
                <c:pt idx="184">
                  <c:v>39934</c:v>
                </c:pt>
                <c:pt idx="185">
                  <c:v>39965</c:v>
                </c:pt>
                <c:pt idx="186">
                  <c:v>39995</c:v>
                </c:pt>
                <c:pt idx="187">
                  <c:v>40026</c:v>
                </c:pt>
                <c:pt idx="188">
                  <c:v>40057</c:v>
                </c:pt>
                <c:pt idx="189">
                  <c:v>40087</c:v>
                </c:pt>
                <c:pt idx="190">
                  <c:v>40118</c:v>
                </c:pt>
                <c:pt idx="191">
                  <c:v>40148</c:v>
                </c:pt>
                <c:pt idx="192">
                  <c:v>40179</c:v>
                </c:pt>
                <c:pt idx="193">
                  <c:v>40210</c:v>
                </c:pt>
                <c:pt idx="194">
                  <c:v>40238</c:v>
                </c:pt>
                <c:pt idx="195">
                  <c:v>40269</c:v>
                </c:pt>
                <c:pt idx="196">
                  <c:v>40299</c:v>
                </c:pt>
                <c:pt idx="197">
                  <c:v>40330</c:v>
                </c:pt>
                <c:pt idx="198">
                  <c:v>40360</c:v>
                </c:pt>
                <c:pt idx="199">
                  <c:v>40391</c:v>
                </c:pt>
                <c:pt idx="200">
                  <c:v>40422</c:v>
                </c:pt>
                <c:pt idx="201">
                  <c:v>40452</c:v>
                </c:pt>
                <c:pt idx="202">
                  <c:v>40483</c:v>
                </c:pt>
                <c:pt idx="203">
                  <c:v>40513</c:v>
                </c:pt>
                <c:pt idx="204">
                  <c:v>40544</c:v>
                </c:pt>
                <c:pt idx="205">
                  <c:v>40575</c:v>
                </c:pt>
                <c:pt idx="206">
                  <c:v>40603</c:v>
                </c:pt>
                <c:pt idx="207">
                  <c:v>40634</c:v>
                </c:pt>
                <c:pt idx="208">
                  <c:v>40664</c:v>
                </c:pt>
                <c:pt idx="209">
                  <c:v>40695</c:v>
                </c:pt>
                <c:pt idx="210">
                  <c:v>40725</c:v>
                </c:pt>
                <c:pt idx="211">
                  <c:v>40756</c:v>
                </c:pt>
                <c:pt idx="212">
                  <c:v>40787</c:v>
                </c:pt>
                <c:pt idx="213">
                  <c:v>40817</c:v>
                </c:pt>
                <c:pt idx="214">
                  <c:v>40848</c:v>
                </c:pt>
                <c:pt idx="215">
                  <c:v>40878</c:v>
                </c:pt>
                <c:pt idx="216">
                  <c:v>40909</c:v>
                </c:pt>
                <c:pt idx="217">
                  <c:v>40940</c:v>
                </c:pt>
                <c:pt idx="218">
                  <c:v>40969</c:v>
                </c:pt>
                <c:pt idx="219">
                  <c:v>41000</c:v>
                </c:pt>
                <c:pt idx="220">
                  <c:v>41030</c:v>
                </c:pt>
                <c:pt idx="221">
                  <c:v>41061</c:v>
                </c:pt>
                <c:pt idx="222">
                  <c:v>41091</c:v>
                </c:pt>
                <c:pt idx="223">
                  <c:v>41122</c:v>
                </c:pt>
                <c:pt idx="224">
                  <c:v>41153</c:v>
                </c:pt>
                <c:pt idx="225">
                  <c:v>41183</c:v>
                </c:pt>
                <c:pt idx="226">
                  <c:v>41214</c:v>
                </c:pt>
                <c:pt idx="227">
                  <c:v>41244</c:v>
                </c:pt>
                <c:pt idx="228">
                  <c:v>41275</c:v>
                </c:pt>
                <c:pt idx="229">
                  <c:v>41306</c:v>
                </c:pt>
                <c:pt idx="230">
                  <c:v>41334</c:v>
                </c:pt>
                <c:pt idx="231">
                  <c:v>41365</c:v>
                </c:pt>
                <c:pt idx="232">
                  <c:v>41395</c:v>
                </c:pt>
                <c:pt idx="233">
                  <c:v>41426</c:v>
                </c:pt>
                <c:pt idx="234">
                  <c:v>41456</c:v>
                </c:pt>
                <c:pt idx="235">
                  <c:v>41487</c:v>
                </c:pt>
                <c:pt idx="236">
                  <c:v>41518</c:v>
                </c:pt>
                <c:pt idx="237">
                  <c:v>41548</c:v>
                </c:pt>
                <c:pt idx="238">
                  <c:v>41579</c:v>
                </c:pt>
                <c:pt idx="239">
                  <c:v>41609</c:v>
                </c:pt>
                <c:pt idx="240">
                  <c:v>41640</c:v>
                </c:pt>
                <c:pt idx="241">
                  <c:v>41671</c:v>
                </c:pt>
                <c:pt idx="242">
                  <c:v>41699</c:v>
                </c:pt>
                <c:pt idx="243">
                  <c:v>41730</c:v>
                </c:pt>
                <c:pt idx="244">
                  <c:v>41760</c:v>
                </c:pt>
                <c:pt idx="245">
                  <c:v>41791</c:v>
                </c:pt>
                <c:pt idx="246">
                  <c:v>41821</c:v>
                </c:pt>
                <c:pt idx="247">
                  <c:v>41852</c:v>
                </c:pt>
                <c:pt idx="248">
                  <c:v>41883</c:v>
                </c:pt>
                <c:pt idx="249">
                  <c:v>41913</c:v>
                </c:pt>
                <c:pt idx="250">
                  <c:v>41944</c:v>
                </c:pt>
                <c:pt idx="251">
                  <c:v>41974</c:v>
                </c:pt>
                <c:pt idx="252">
                  <c:v>42005</c:v>
                </c:pt>
                <c:pt idx="253">
                  <c:v>42036</c:v>
                </c:pt>
                <c:pt idx="254">
                  <c:v>42064</c:v>
                </c:pt>
                <c:pt idx="255">
                  <c:v>42095</c:v>
                </c:pt>
                <c:pt idx="256">
                  <c:v>42125</c:v>
                </c:pt>
                <c:pt idx="257">
                  <c:v>42156</c:v>
                </c:pt>
                <c:pt idx="258">
                  <c:v>42186</c:v>
                </c:pt>
                <c:pt idx="259">
                  <c:v>42217</c:v>
                </c:pt>
                <c:pt idx="260">
                  <c:v>42248</c:v>
                </c:pt>
                <c:pt idx="261">
                  <c:v>42278</c:v>
                </c:pt>
                <c:pt idx="262">
                  <c:v>42309</c:v>
                </c:pt>
                <c:pt idx="263">
                  <c:v>42339</c:v>
                </c:pt>
                <c:pt idx="264">
                  <c:v>42370</c:v>
                </c:pt>
                <c:pt idx="265">
                  <c:v>42401</c:v>
                </c:pt>
                <c:pt idx="266">
                  <c:v>42430</c:v>
                </c:pt>
                <c:pt idx="267">
                  <c:v>42461</c:v>
                </c:pt>
                <c:pt idx="268">
                  <c:v>42491</c:v>
                </c:pt>
                <c:pt idx="269">
                  <c:v>42522</c:v>
                </c:pt>
                <c:pt idx="270">
                  <c:v>42552</c:v>
                </c:pt>
                <c:pt idx="271">
                  <c:v>42583</c:v>
                </c:pt>
                <c:pt idx="272">
                  <c:v>42614</c:v>
                </c:pt>
                <c:pt idx="273">
                  <c:v>42644</c:v>
                </c:pt>
                <c:pt idx="274">
                  <c:v>42675</c:v>
                </c:pt>
                <c:pt idx="275">
                  <c:v>42705</c:v>
                </c:pt>
                <c:pt idx="276">
                  <c:v>42736</c:v>
                </c:pt>
                <c:pt idx="277">
                  <c:v>42767</c:v>
                </c:pt>
                <c:pt idx="278">
                  <c:v>42795</c:v>
                </c:pt>
                <c:pt idx="279">
                  <c:v>42826</c:v>
                </c:pt>
                <c:pt idx="280">
                  <c:v>42856</c:v>
                </c:pt>
                <c:pt idx="281">
                  <c:v>42887</c:v>
                </c:pt>
                <c:pt idx="282">
                  <c:v>42917</c:v>
                </c:pt>
                <c:pt idx="283">
                  <c:v>42948</c:v>
                </c:pt>
                <c:pt idx="284">
                  <c:v>42979</c:v>
                </c:pt>
                <c:pt idx="285">
                  <c:v>43009</c:v>
                </c:pt>
                <c:pt idx="286">
                  <c:v>43040</c:v>
                </c:pt>
                <c:pt idx="287">
                  <c:v>43070</c:v>
                </c:pt>
                <c:pt idx="288">
                  <c:v>43101</c:v>
                </c:pt>
                <c:pt idx="289">
                  <c:v>43132</c:v>
                </c:pt>
                <c:pt idx="290">
                  <c:v>43160</c:v>
                </c:pt>
                <c:pt idx="291">
                  <c:v>43191</c:v>
                </c:pt>
                <c:pt idx="292">
                  <c:v>43221</c:v>
                </c:pt>
                <c:pt idx="293">
                  <c:v>43252</c:v>
                </c:pt>
                <c:pt idx="294">
                  <c:v>43282</c:v>
                </c:pt>
                <c:pt idx="295">
                  <c:v>43313</c:v>
                </c:pt>
                <c:pt idx="296">
                  <c:v>43344</c:v>
                </c:pt>
                <c:pt idx="297">
                  <c:v>43374</c:v>
                </c:pt>
                <c:pt idx="298">
                  <c:v>43405</c:v>
                </c:pt>
                <c:pt idx="299">
                  <c:v>43435</c:v>
                </c:pt>
                <c:pt idx="300">
                  <c:v>43466</c:v>
                </c:pt>
                <c:pt idx="301">
                  <c:v>43497</c:v>
                </c:pt>
                <c:pt idx="302">
                  <c:v>43525</c:v>
                </c:pt>
                <c:pt idx="303">
                  <c:v>43556</c:v>
                </c:pt>
                <c:pt idx="304">
                  <c:v>43586</c:v>
                </c:pt>
                <c:pt idx="305">
                  <c:v>43617</c:v>
                </c:pt>
                <c:pt idx="306">
                  <c:v>43647</c:v>
                </c:pt>
                <c:pt idx="307">
                  <c:v>43678</c:v>
                </c:pt>
                <c:pt idx="308">
                  <c:v>43709</c:v>
                </c:pt>
                <c:pt idx="309">
                  <c:v>43739</c:v>
                </c:pt>
                <c:pt idx="310">
                  <c:v>43770</c:v>
                </c:pt>
                <c:pt idx="311">
                  <c:v>43800</c:v>
                </c:pt>
                <c:pt idx="312">
                  <c:v>43831</c:v>
                </c:pt>
                <c:pt idx="313">
                  <c:v>43862</c:v>
                </c:pt>
                <c:pt idx="314">
                  <c:v>43891</c:v>
                </c:pt>
                <c:pt idx="315">
                  <c:v>43922</c:v>
                </c:pt>
                <c:pt idx="316">
                  <c:v>43952</c:v>
                </c:pt>
                <c:pt idx="317">
                  <c:v>43983</c:v>
                </c:pt>
                <c:pt idx="318">
                  <c:v>44013</c:v>
                </c:pt>
                <c:pt idx="319">
                  <c:v>44044</c:v>
                </c:pt>
                <c:pt idx="320">
                  <c:v>44075</c:v>
                </c:pt>
                <c:pt idx="321">
                  <c:v>44105</c:v>
                </c:pt>
                <c:pt idx="322">
                  <c:v>44136</c:v>
                </c:pt>
                <c:pt idx="323">
                  <c:v>44166</c:v>
                </c:pt>
                <c:pt idx="324">
                  <c:v>44197</c:v>
                </c:pt>
                <c:pt idx="325">
                  <c:v>44228</c:v>
                </c:pt>
                <c:pt idx="326">
                  <c:v>44256</c:v>
                </c:pt>
                <c:pt idx="327">
                  <c:v>44287</c:v>
                </c:pt>
                <c:pt idx="328">
                  <c:v>44317</c:v>
                </c:pt>
                <c:pt idx="329">
                  <c:v>44348</c:v>
                </c:pt>
                <c:pt idx="330">
                  <c:v>44378</c:v>
                </c:pt>
                <c:pt idx="331">
                  <c:v>44409</c:v>
                </c:pt>
                <c:pt idx="332">
                  <c:v>44440</c:v>
                </c:pt>
                <c:pt idx="333">
                  <c:v>44470</c:v>
                </c:pt>
                <c:pt idx="334">
                  <c:v>44501</c:v>
                </c:pt>
                <c:pt idx="335">
                  <c:v>44531</c:v>
                </c:pt>
                <c:pt idx="336">
                  <c:v>44562</c:v>
                </c:pt>
                <c:pt idx="337">
                  <c:v>44593</c:v>
                </c:pt>
                <c:pt idx="338">
                  <c:v>44621</c:v>
                </c:pt>
                <c:pt idx="339">
                  <c:v>44652</c:v>
                </c:pt>
                <c:pt idx="340">
                  <c:v>44682</c:v>
                </c:pt>
                <c:pt idx="341">
                  <c:v>44713</c:v>
                </c:pt>
              </c:numCache>
            </c:numRef>
          </c:cat>
          <c:val>
            <c:numRef>
              <c:f>'Exportaciones y producción'!$K$5:$K$345</c:f>
              <c:numCache>
                <c:formatCode>General</c:formatCode>
                <c:ptCount val="341"/>
                <c:pt idx="11" formatCode="0.0">
                  <c:v>6.2841707332864445</c:v>
                </c:pt>
                <c:pt idx="12" formatCode="0.0">
                  <c:v>6.2841707332864445</c:v>
                </c:pt>
                <c:pt idx="13" formatCode="0.0">
                  <c:v>6.2841707332864445</c:v>
                </c:pt>
                <c:pt idx="14" formatCode="0.0">
                  <c:v>11.44714892310985</c:v>
                </c:pt>
                <c:pt idx="15" formatCode="0.0">
                  <c:v>11.44714892310985</c:v>
                </c:pt>
                <c:pt idx="16" formatCode="0.0">
                  <c:v>11.44714892310985</c:v>
                </c:pt>
                <c:pt idx="17" formatCode="0.0">
                  <c:v>-3.1435816823497333</c:v>
                </c:pt>
                <c:pt idx="18" formatCode="0.0">
                  <c:v>-3.1435816823497333</c:v>
                </c:pt>
                <c:pt idx="19" formatCode="0.0">
                  <c:v>-3.1435816823497333</c:v>
                </c:pt>
                <c:pt idx="20" formatCode="0.0">
                  <c:v>-0.10597817744654492</c:v>
                </c:pt>
                <c:pt idx="21" formatCode="0.0">
                  <c:v>-0.10597817744654492</c:v>
                </c:pt>
                <c:pt idx="22" formatCode="0.0">
                  <c:v>-0.10597817744654492</c:v>
                </c:pt>
                <c:pt idx="23" formatCode="0.0">
                  <c:v>3.8452695234109342</c:v>
                </c:pt>
                <c:pt idx="24" formatCode="0.0">
                  <c:v>3.8452695234109342</c:v>
                </c:pt>
                <c:pt idx="25" formatCode="0.0">
                  <c:v>3.8452695234109342</c:v>
                </c:pt>
                <c:pt idx="26" formatCode="0.0">
                  <c:v>2.9506184625161893</c:v>
                </c:pt>
                <c:pt idx="27" formatCode="0.0">
                  <c:v>2.9506184625161893</c:v>
                </c:pt>
                <c:pt idx="28" formatCode="0.0">
                  <c:v>2.9506184625161893</c:v>
                </c:pt>
                <c:pt idx="29" formatCode="0.0">
                  <c:v>4.2353002105530067</c:v>
                </c:pt>
                <c:pt idx="30" formatCode="0.0">
                  <c:v>4.2353002105530067</c:v>
                </c:pt>
                <c:pt idx="31" formatCode="0.0">
                  <c:v>4.2353002105530067</c:v>
                </c:pt>
                <c:pt idx="32" formatCode="0.0">
                  <c:v>-4.5317573236767004</c:v>
                </c:pt>
                <c:pt idx="33" formatCode="0.0">
                  <c:v>-4.5317573236767004</c:v>
                </c:pt>
                <c:pt idx="34" formatCode="0.0">
                  <c:v>-4.5317573236767004</c:v>
                </c:pt>
                <c:pt idx="35" formatCode="0.0">
                  <c:v>-7.9852038381627892</c:v>
                </c:pt>
                <c:pt idx="36" formatCode="0.0">
                  <c:v>-7.9852038381627892</c:v>
                </c:pt>
                <c:pt idx="37" formatCode="0.0">
                  <c:v>-7.9852038381627892</c:v>
                </c:pt>
                <c:pt idx="38" formatCode="0.0">
                  <c:v>0.80159853379826984</c:v>
                </c:pt>
                <c:pt idx="39" formatCode="0.0">
                  <c:v>0.80159853379826984</c:v>
                </c:pt>
                <c:pt idx="40" formatCode="0.0">
                  <c:v>0.80159853379826984</c:v>
                </c:pt>
                <c:pt idx="41" formatCode="0.0">
                  <c:v>9.8934650883089006</c:v>
                </c:pt>
                <c:pt idx="42" formatCode="0.0">
                  <c:v>9.8934650883089006</c:v>
                </c:pt>
                <c:pt idx="43" formatCode="0.0">
                  <c:v>9.8934650883089006</c:v>
                </c:pt>
                <c:pt idx="44" formatCode="0.0">
                  <c:v>4.8884345631264807</c:v>
                </c:pt>
                <c:pt idx="45" formatCode="0.0">
                  <c:v>4.8884345631264807</c:v>
                </c:pt>
                <c:pt idx="46" formatCode="0.0">
                  <c:v>4.8884345631264807</c:v>
                </c:pt>
                <c:pt idx="47" formatCode="0.0">
                  <c:v>12.990527097739047</c:v>
                </c:pt>
                <c:pt idx="48" formatCode="0.0">
                  <c:v>12.990527097739047</c:v>
                </c:pt>
                <c:pt idx="49" formatCode="0.0">
                  <c:v>12.990527097739047</c:v>
                </c:pt>
                <c:pt idx="50" formatCode="0.0">
                  <c:v>0.78193079973929969</c:v>
                </c:pt>
                <c:pt idx="51" formatCode="0.0">
                  <c:v>0.78193079973929969</c:v>
                </c:pt>
                <c:pt idx="52" formatCode="0.0">
                  <c:v>0.78193079973929969</c:v>
                </c:pt>
                <c:pt idx="53" formatCode="0.0">
                  <c:v>-7.7135160481126235</c:v>
                </c:pt>
                <c:pt idx="54" formatCode="0.0">
                  <c:v>-7.7135160481126235</c:v>
                </c:pt>
                <c:pt idx="55" formatCode="0.0">
                  <c:v>-7.7135160481126235</c:v>
                </c:pt>
                <c:pt idx="56" formatCode="0.0">
                  <c:v>-4.628706825742924</c:v>
                </c:pt>
                <c:pt idx="57" formatCode="0.0">
                  <c:v>-4.628706825742924</c:v>
                </c:pt>
                <c:pt idx="58" formatCode="0.0">
                  <c:v>-4.628706825742924</c:v>
                </c:pt>
                <c:pt idx="59" formatCode="0.0">
                  <c:v>-2.2023707102439118</c:v>
                </c:pt>
                <c:pt idx="60" formatCode="0.0">
                  <c:v>-2.2023707102439118</c:v>
                </c:pt>
                <c:pt idx="61" formatCode="0.0">
                  <c:v>-2.2023707102439118</c:v>
                </c:pt>
                <c:pt idx="62" formatCode="0.0">
                  <c:v>-6.9480206164037526</c:v>
                </c:pt>
                <c:pt idx="63" formatCode="0.0">
                  <c:v>-6.9480206164037526</c:v>
                </c:pt>
                <c:pt idx="64" formatCode="0.0">
                  <c:v>-6.9480206164037526</c:v>
                </c:pt>
                <c:pt idx="65" formatCode="0.0">
                  <c:v>-1.4744036534920468</c:v>
                </c:pt>
                <c:pt idx="66" formatCode="0.0">
                  <c:v>-1.4744036534920468</c:v>
                </c:pt>
                <c:pt idx="67" formatCode="0.0">
                  <c:v>-1.4744036534920468</c:v>
                </c:pt>
                <c:pt idx="68" formatCode="0.0">
                  <c:v>8.6755244569544772</c:v>
                </c:pt>
                <c:pt idx="69" formatCode="0.0">
                  <c:v>8.6755244569544772</c:v>
                </c:pt>
                <c:pt idx="70" formatCode="0.0">
                  <c:v>8.6755244569544772</c:v>
                </c:pt>
                <c:pt idx="71" formatCode="0.0">
                  <c:v>-3.3910942926940209</c:v>
                </c:pt>
                <c:pt idx="72" formatCode="0.0">
                  <c:v>-3.3910942926940209</c:v>
                </c:pt>
                <c:pt idx="73" formatCode="0.0">
                  <c:v>-3.3910942926940209</c:v>
                </c:pt>
                <c:pt idx="74" formatCode="0.0">
                  <c:v>8.376752399405845</c:v>
                </c:pt>
                <c:pt idx="75" formatCode="0.0">
                  <c:v>8.376752399405845</c:v>
                </c:pt>
                <c:pt idx="76" formatCode="0.0">
                  <c:v>8.376752399405845</c:v>
                </c:pt>
                <c:pt idx="77" formatCode="0.0">
                  <c:v>-11.455233022771822</c:v>
                </c:pt>
                <c:pt idx="78" formatCode="0.0">
                  <c:v>-11.455233022771822</c:v>
                </c:pt>
                <c:pt idx="79" formatCode="0.0">
                  <c:v>-11.455233022771822</c:v>
                </c:pt>
                <c:pt idx="80" formatCode="0.0">
                  <c:v>-4.1323149907539118</c:v>
                </c:pt>
                <c:pt idx="81" formatCode="0.0">
                  <c:v>-4.1323149907539118</c:v>
                </c:pt>
                <c:pt idx="82" formatCode="0.0">
                  <c:v>-4.1323149907539118</c:v>
                </c:pt>
                <c:pt idx="83" formatCode="0.0">
                  <c:v>0.90355588574529122</c:v>
                </c:pt>
                <c:pt idx="84" formatCode="0.0">
                  <c:v>0.90355588574529122</c:v>
                </c:pt>
                <c:pt idx="85" formatCode="0.0">
                  <c:v>0.90355588574529122</c:v>
                </c:pt>
                <c:pt idx="86" formatCode="0.0">
                  <c:v>-5.5250146784728713</c:v>
                </c:pt>
                <c:pt idx="87" formatCode="0.0">
                  <c:v>-5.5250146784728713</c:v>
                </c:pt>
                <c:pt idx="88" formatCode="0.0">
                  <c:v>-5.5250146784728713</c:v>
                </c:pt>
                <c:pt idx="89" formatCode="0.0">
                  <c:v>10.647909498811117</c:v>
                </c:pt>
                <c:pt idx="90" formatCode="0.0">
                  <c:v>10.647909498811117</c:v>
                </c:pt>
                <c:pt idx="91" formatCode="0.0">
                  <c:v>10.647909498811117</c:v>
                </c:pt>
                <c:pt idx="92" formatCode="0.0">
                  <c:v>-2.550917420922687</c:v>
                </c:pt>
                <c:pt idx="93" formatCode="0.0">
                  <c:v>-2.550917420922687</c:v>
                </c:pt>
                <c:pt idx="94" formatCode="0.0">
                  <c:v>-2.550917420922687</c:v>
                </c:pt>
                <c:pt idx="95" formatCode="0.0">
                  <c:v>3.7897413379135401</c:v>
                </c:pt>
                <c:pt idx="96" formatCode="0.0">
                  <c:v>3.7897413379135401</c:v>
                </c:pt>
                <c:pt idx="97" formatCode="0.0">
                  <c:v>3.7897413379135401</c:v>
                </c:pt>
                <c:pt idx="98" formatCode="0.0">
                  <c:v>-2.3038981351458716</c:v>
                </c:pt>
                <c:pt idx="99" formatCode="0.0">
                  <c:v>-2.3038981351458716</c:v>
                </c:pt>
                <c:pt idx="100" formatCode="0.0">
                  <c:v>-2.3038981351458716</c:v>
                </c:pt>
                <c:pt idx="101" formatCode="0.0">
                  <c:v>4.3381471948323878</c:v>
                </c:pt>
                <c:pt idx="102" formatCode="0.0">
                  <c:v>4.3381471948323878</c:v>
                </c:pt>
                <c:pt idx="103" formatCode="0.0">
                  <c:v>4.3381471948323878</c:v>
                </c:pt>
                <c:pt idx="104" formatCode="0.0">
                  <c:v>-5.9818092801865674</c:v>
                </c:pt>
                <c:pt idx="105" formatCode="0.0">
                  <c:v>-5.9818092801865674</c:v>
                </c:pt>
                <c:pt idx="106" formatCode="0.0">
                  <c:v>-5.9818092801865674</c:v>
                </c:pt>
                <c:pt idx="107" formatCode="0.0">
                  <c:v>-5.1950174814918455</c:v>
                </c:pt>
                <c:pt idx="108" formatCode="0.0">
                  <c:v>-5.1950174814918455</c:v>
                </c:pt>
                <c:pt idx="109" formatCode="0.0">
                  <c:v>-5.1950174814918455</c:v>
                </c:pt>
                <c:pt idx="110" formatCode="0.0">
                  <c:v>-7.2195567838747365E-2</c:v>
                </c:pt>
                <c:pt idx="111" formatCode="0.0">
                  <c:v>-7.2195567838747365E-2</c:v>
                </c:pt>
                <c:pt idx="112" formatCode="0.0">
                  <c:v>-7.2195567838747365E-2</c:v>
                </c:pt>
                <c:pt idx="113" formatCode="0.0">
                  <c:v>0.68495951849605774</c:v>
                </c:pt>
                <c:pt idx="114" formatCode="0.0">
                  <c:v>0.68495951849605774</c:v>
                </c:pt>
                <c:pt idx="115" formatCode="0.0">
                  <c:v>0.68495951849605774</c:v>
                </c:pt>
                <c:pt idx="116" formatCode="0.0">
                  <c:v>8.0640772618363741</c:v>
                </c:pt>
                <c:pt idx="117" formatCode="0.0">
                  <c:v>8.0640772618363741</c:v>
                </c:pt>
                <c:pt idx="118" formatCode="0.0">
                  <c:v>8.0640772618363741</c:v>
                </c:pt>
                <c:pt idx="119" formatCode="0.0">
                  <c:v>3.6982526590862079</c:v>
                </c:pt>
                <c:pt idx="120" formatCode="0.0">
                  <c:v>3.6982526590862079</c:v>
                </c:pt>
                <c:pt idx="121" formatCode="0.0">
                  <c:v>3.6982526590862079</c:v>
                </c:pt>
                <c:pt idx="122" formatCode="0.0">
                  <c:v>0.20679655180013867</c:v>
                </c:pt>
                <c:pt idx="123" formatCode="0.0">
                  <c:v>0.20679655180013867</c:v>
                </c:pt>
                <c:pt idx="124" formatCode="0.0">
                  <c:v>0.20679655180013867</c:v>
                </c:pt>
                <c:pt idx="125" formatCode="0.0">
                  <c:v>-1.3568970376960436</c:v>
                </c:pt>
                <c:pt idx="126" formatCode="0.0">
                  <c:v>-1.3568970376960436</c:v>
                </c:pt>
                <c:pt idx="127" formatCode="0.0">
                  <c:v>-1.3568970376960436</c:v>
                </c:pt>
                <c:pt idx="128" formatCode="0.0">
                  <c:v>5.8464171204180388</c:v>
                </c:pt>
                <c:pt idx="129" formatCode="0.0">
                  <c:v>5.8464171204180388</c:v>
                </c:pt>
                <c:pt idx="130" formatCode="0.0">
                  <c:v>5.8464171204180388</c:v>
                </c:pt>
                <c:pt idx="131" formatCode="0.0">
                  <c:v>0.24256674497213737</c:v>
                </c:pt>
                <c:pt idx="132" formatCode="0.0">
                  <c:v>0.24256674497213737</c:v>
                </c:pt>
                <c:pt idx="133" formatCode="0.0">
                  <c:v>0.24256674497213737</c:v>
                </c:pt>
                <c:pt idx="134" formatCode="0.0">
                  <c:v>1.1038837360095357</c:v>
                </c:pt>
                <c:pt idx="135" formatCode="0.0">
                  <c:v>1.1038837360095357</c:v>
                </c:pt>
                <c:pt idx="136" formatCode="0.0">
                  <c:v>1.1038837360095357</c:v>
                </c:pt>
                <c:pt idx="137" formatCode="0.0">
                  <c:v>-1.725439761923937</c:v>
                </c:pt>
                <c:pt idx="138" formatCode="0.0">
                  <c:v>-1.725439761923937</c:v>
                </c:pt>
                <c:pt idx="139" formatCode="0.0">
                  <c:v>-1.725439761923937</c:v>
                </c:pt>
                <c:pt idx="140" formatCode="0.0">
                  <c:v>-0.20042445570886969</c:v>
                </c:pt>
                <c:pt idx="141" formatCode="0.0">
                  <c:v>-0.20042445570886969</c:v>
                </c:pt>
                <c:pt idx="142" formatCode="0.0">
                  <c:v>-0.20042445570886969</c:v>
                </c:pt>
                <c:pt idx="143" formatCode="0.0">
                  <c:v>2.9492490889834642</c:v>
                </c:pt>
                <c:pt idx="144" formatCode="0.0">
                  <c:v>2.9492490889834642</c:v>
                </c:pt>
                <c:pt idx="145" formatCode="0.0">
                  <c:v>2.9492490889834642</c:v>
                </c:pt>
                <c:pt idx="146" formatCode="0.0">
                  <c:v>-0.53465341525105714</c:v>
                </c:pt>
                <c:pt idx="147" formatCode="0.0">
                  <c:v>-0.53465341525105714</c:v>
                </c:pt>
                <c:pt idx="148" formatCode="0.0">
                  <c:v>-0.53465341525105714</c:v>
                </c:pt>
                <c:pt idx="149" formatCode="0.0">
                  <c:v>5.3766657060859018</c:v>
                </c:pt>
                <c:pt idx="150" formatCode="0.0">
                  <c:v>5.3766657060859018</c:v>
                </c:pt>
                <c:pt idx="151" formatCode="0.0">
                  <c:v>5.3766657060859018</c:v>
                </c:pt>
                <c:pt idx="152" formatCode="0.0">
                  <c:v>-1.0060709448046339</c:v>
                </c:pt>
                <c:pt idx="153" formatCode="0.0">
                  <c:v>-1.0060709448046339</c:v>
                </c:pt>
                <c:pt idx="154" formatCode="0.0">
                  <c:v>-1.0060709448046339</c:v>
                </c:pt>
                <c:pt idx="155" formatCode="0.0">
                  <c:v>-1.4578556644649296</c:v>
                </c:pt>
                <c:pt idx="156" formatCode="0.0">
                  <c:v>-1.4578556644649296</c:v>
                </c:pt>
                <c:pt idx="157" formatCode="0.0">
                  <c:v>-1.4578556644649296</c:v>
                </c:pt>
                <c:pt idx="158" formatCode="0.0">
                  <c:v>2.2735054527352645</c:v>
                </c:pt>
                <c:pt idx="159" formatCode="0.0">
                  <c:v>2.2735054527352645</c:v>
                </c:pt>
                <c:pt idx="160" formatCode="0.0">
                  <c:v>2.2735054527352645</c:v>
                </c:pt>
                <c:pt idx="161" formatCode="0.0">
                  <c:v>0.27948884821016406</c:v>
                </c:pt>
                <c:pt idx="162" formatCode="0.0">
                  <c:v>0.27948884821016406</c:v>
                </c:pt>
                <c:pt idx="163" formatCode="0.0">
                  <c:v>0.27948884821016406</c:v>
                </c:pt>
                <c:pt idx="164" formatCode="0.0">
                  <c:v>-1.0690955916376765</c:v>
                </c:pt>
                <c:pt idx="165" formatCode="0.0">
                  <c:v>-1.0690955916376765</c:v>
                </c:pt>
                <c:pt idx="166" formatCode="0.0">
                  <c:v>-1.0690955916376765</c:v>
                </c:pt>
                <c:pt idx="167" formatCode="0.0">
                  <c:v>12.675157902236748</c:v>
                </c:pt>
                <c:pt idx="168" formatCode="0.0">
                  <c:v>12.675157902236748</c:v>
                </c:pt>
                <c:pt idx="169" formatCode="0.0">
                  <c:v>12.675157902236748</c:v>
                </c:pt>
                <c:pt idx="170" formatCode="0.0">
                  <c:v>12.701311601519734</c:v>
                </c:pt>
                <c:pt idx="171" formatCode="0.0">
                  <c:v>12.701311601519734</c:v>
                </c:pt>
                <c:pt idx="172" formatCode="0.0">
                  <c:v>12.701311601519734</c:v>
                </c:pt>
                <c:pt idx="173" formatCode="0.0">
                  <c:v>2.6419716107552063</c:v>
                </c:pt>
                <c:pt idx="174" formatCode="0.0">
                  <c:v>2.6419716107552063</c:v>
                </c:pt>
                <c:pt idx="175" formatCode="0.0">
                  <c:v>2.6419716107552063</c:v>
                </c:pt>
                <c:pt idx="176" formatCode="0.0">
                  <c:v>2.1879119337585848</c:v>
                </c:pt>
                <c:pt idx="177" formatCode="0.0">
                  <c:v>2.1879119337585848</c:v>
                </c:pt>
                <c:pt idx="178" formatCode="0.0">
                  <c:v>2.1879119337585848</c:v>
                </c:pt>
                <c:pt idx="179" formatCode="0.0">
                  <c:v>-7.5669144398689383</c:v>
                </c:pt>
                <c:pt idx="180" formatCode="0.0">
                  <c:v>-7.5669144398689383</c:v>
                </c:pt>
                <c:pt idx="181" formatCode="0.0">
                  <c:v>-7.5669144398689383</c:v>
                </c:pt>
                <c:pt idx="182" formatCode="0.0">
                  <c:v>-9.9781507164939711</c:v>
                </c:pt>
                <c:pt idx="183" formatCode="0.0">
                  <c:v>-9.9781507164939711</c:v>
                </c:pt>
                <c:pt idx="184" formatCode="0.0">
                  <c:v>-9.9781507164939711</c:v>
                </c:pt>
                <c:pt idx="185" formatCode="0.0">
                  <c:v>-4.6450519059501829</c:v>
                </c:pt>
                <c:pt idx="186" formatCode="0.0">
                  <c:v>-4.6450519059501829</c:v>
                </c:pt>
                <c:pt idx="187" formatCode="0.0">
                  <c:v>-4.6450519059501829</c:v>
                </c:pt>
                <c:pt idx="188" formatCode="0.0">
                  <c:v>6.8978796522070951</c:v>
                </c:pt>
                <c:pt idx="189" formatCode="0.0">
                  <c:v>6.8978796522070951</c:v>
                </c:pt>
                <c:pt idx="190" formatCode="0.0">
                  <c:v>6.8978796522070951</c:v>
                </c:pt>
                <c:pt idx="191" formatCode="0.0">
                  <c:v>4.2774641045690771</c:v>
                </c:pt>
                <c:pt idx="192" formatCode="0.0">
                  <c:v>4.2774641045690771</c:v>
                </c:pt>
                <c:pt idx="193" formatCode="0.0">
                  <c:v>4.2774641045690771</c:v>
                </c:pt>
                <c:pt idx="194" formatCode="0.0">
                  <c:v>4.3757876220153094</c:v>
                </c:pt>
                <c:pt idx="195" formatCode="0.0">
                  <c:v>4.3757876220153094</c:v>
                </c:pt>
                <c:pt idx="196" formatCode="0.0">
                  <c:v>4.3757876220153094</c:v>
                </c:pt>
                <c:pt idx="197" formatCode="0.0">
                  <c:v>6.5917405990147984</c:v>
                </c:pt>
                <c:pt idx="198" formatCode="0.0">
                  <c:v>6.5917405990147984</c:v>
                </c:pt>
                <c:pt idx="199" formatCode="0.0">
                  <c:v>6.5917405990147984</c:v>
                </c:pt>
                <c:pt idx="200" formatCode="0.0">
                  <c:v>4.3671649324418667</c:v>
                </c:pt>
                <c:pt idx="201" formatCode="0.0">
                  <c:v>4.3671649324418667</c:v>
                </c:pt>
                <c:pt idx="202" formatCode="0.0">
                  <c:v>4.3671649324418667</c:v>
                </c:pt>
                <c:pt idx="203" formatCode="0.0">
                  <c:v>6.4970357883110239</c:v>
                </c:pt>
                <c:pt idx="204" formatCode="0.0">
                  <c:v>6.4970357883110239</c:v>
                </c:pt>
                <c:pt idx="205" formatCode="0.0">
                  <c:v>6.4970357883110239</c:v>
                </c:pt>
                <c:pt idx="206" formatCode="0.0">
                  <c:v>7.1600574721461641</c:v>
                </c:pt>
                <c:pt idx="207" formatCode="0.0">
                  <c:v>7.1600574721461641</c:v>
                </c:pt>
                <c:pt idx="208" formatCode="0.0">
                  <c:v>7.1600574721461641</c:v>
                </c:pt>
                <c:pt idx="209" formatCode="0.0">
                  <c:v>2.157884019374066</c:v>
                </c:pt>
                <c:pt idx="210" formatCode="0.0">
                  <c:v>2.157884019374066</c:v>
                </c:pt>
                <c:pt idx="211" formatCode="0.0">
                  <c:v>2.157884019374066</c:v>
                </c:pt>
                <c:pt idx="212" formatCode="0.0">
                  <c:v>0.97111144633163349</c:v>
                </c:pt>
                <c:pt idx="213" formatCode="0.0">
                  <c:v>0.97111144633163349</c:v>
                </c:pt>
                <c:pt idx="214" formatCode="0.0">
                  <c:v>0.97111144633163349</c:v>
                </c:pt>
                <c:pt idx="215" formatCode="0.0">
                  <c:v>3.0616764969209243</c:v>
                </c:pt>
                <c:pt idx="216" formatCode="0.0">
                  <c:v>3.0616764969209243</c:v>
                </c:pt>
                <c:pt idx="217" formatCode="0.0">
                  <c:v>3.0616764969209243</c:v>
                </c:pt>
                <c:pt idx="218" formatCode="0.0">
                  <c:v>0.27076175609840902</c:v>
                </c:pt>
                <c:pt idx="219" formatCode="0.0">
                  <c:v>0.27076175609840902</c:v>
                </c:pt>
                <c:pt idx="220" formatCode="0.0">
                  <c:v>0.27076175609840902</c:v>
                </c:pt>
                <c:pt idx="221" formatCode="0.0">
                  <c:v>4.9432623728913256</c:v>
                </c:pt>
                <c:pt idx="222" formatCode="0.0">
                  <c:v>4.9432623728913256</c:v>
                </c:pt>
                <c:pt idx="223" formatCode="0.0">
                  <c:v>4.9432623728913256</c:v>
                </c:pt>
                <c:pt idx="224" formatCode="0.0">
                  <c:v>4.0670687480975687</c:v>
                </c:pt>
                <c:pt idx="225" formatCode="0.0">
                  <c:v>4.0670687480975687</c:v>
                </c:pt>
                <c:pt idx="226" formatCode="0.0">
                  <c:v>4.0670687480975687</c:v>
                </c:pt>
                <c:pt idx="227" formatCode="0.0">
                  <c:v>6.828704014329972</c:v>
                </c:pt>
                <c:pt idx="228" formatCode="0.0">
                  <c:v>6.828704014329972</c:v>
                </c:pt>
                <c:pt idx="229" formatCode="0.0">
                  <c:v>6.828704014329972</c:v>
                </c:pt>
                <c:pt idx="230" formatCode="0.0">
                  <c:v>7.4578198755796734</c:v>
                </c:pt>
                <c:pt idx="231" formatCode="0.0">
                  <c:v>7.4578198755796734</c:v>
                </c:pt>
                <c:pt idx="232" formatCode="0.0">
                  <c:v>7.4578198755796734</c:v>
                </c:pt>
                <c:pt idx="233" formatCode="0.0">
                  <c:v>8.2811739341788382</c:v>
                </c:pt>
                <c:pt idx="234" formatCode="0.0">
                  <c:v>8.2811739341788382</c:v>
                </c:pt>
                <c:pt idx="235" formatCode="0.0">
                  <c:v>8.2811739341788382</c:v>
                </c:pt>
                <c:pt idx="236" formatCode="0.0">
                  <c:v>8.0154162318550704</c:v>
                </c:pt>
                <c:pt idx="237" formatCode="0.0">
                  <c:v>8.0154162318550704</c:v>
                </c:pt>
                <c:pt idx="238" formatCode="0.0">
                  <c:v>8.0154162318550704</c:v>
                </c:pt>
                <c:pt idx="239" formatCode="0.0">
                  <c:v>8.9314712298127859</c:v>
                </c:pt>
                <c:pt idx="240" formatCode="0.0">
                  <c:v>8.9314712298127859</c:v>
                </c:pt>
                <c:pt idx="241" formatCode="0.0">
                  <c:v>8.9314712298127859</c:v>
                </c:pt>
                <c:pt idx="242" formatCode="0.0">
                  <c:v>5.7128535159743024</c:v>
                </c:pt>
                <c:pt idx="243" formatCode="0.0">
                  <c:v>5.7128535159743024</c:v>
                </c:pt>
                <c:pt idx="244" formatCode="0.0">
                  <c:v>5.7128535159743024</c:v>
                </c:pt>
                <c:pt idx="245" formatCode="0.0">
                  <c:v>4.754739385138663</c:v>
                </c:pt>
                <c:pt idx="246" formatCode="0.0">
                  <c:v>4.754739385138663</c:v>
                </c:pt>
                <c:pt idx="247" formatCode="0.0">
                  <c:v>4.754739385138663</c:v>
                </c:pt>
                <c:pt idx="248" formatCode="0.0">
                  <c:v>8.4823912403074786</c:v>
                </c:pt>
                <c:pt idx="249" formatCode="0.0">
                  <c:v>8.4823912403074786</c:v>
                </c:pt>
                <c:pt idx="250" formatCode="0.0">
                  <c:v>8.4823912403074786</c:v>
                </c:pt>
                <c:pt idx="251" formatCode="0.0">
                  <c:v>11.285067063872972</c:v>
                </c:pt>
                <c:pt idx="252" formatCode="0.0">
                  <c:v>11.285067063872972</c:v>
                </c:pt>
                <c:pt idx="253" formatCode="0.0">
                  <c:v>11.285067063872972</c:v>
                </c:pt>
                <c:pt idx="254" formatCode="0.0">
                  <c:v>5.6121971695418438</c:v>
                </c:pt>
                <c:pt idx="255" formatCode="0.0">
                  <c:v>5.6121971695418438</c:v>
                </c:pt>
                <c:pt idx="256" formatCode="0.0">
                  <c:v>5.6121971695418438</c:v>
                </c:pt>
                <c:pt idx="257" formatCode="0.0">
                  <c:v>4.9366427219995899</c:v>
                </c:pt>
                <c:pt idx="258" formatCode="0.0">
                  <c:v>4.9366427219995899</c:v>
                </c:pt>
                <c:pt idx="259" formatCode="0.0">
                  <c:v>4.9366427219995899</c:v>
                </c:pt>
                <c:pt idx="260" formatCode="0.0">
                  <c:v>-0.14330883330927691</c:v>
                </c:pt>
                <c:pt idx="261" formatCode="0.0">
                  <c:v>-0.14330883330927691</c:v>
                </c:pt>
                <c:pt idx="262" formatCode="0.0">
                  <c:v>-0.14330883330927691</c:v>
                </c:pt>
                <c:pt idx="263" formatCode="0.0">
                  <c:v>-0.23511701387728579</c:v>
                </c:pt>
                <c:pt idx="264" formatCode="0.0">
                  <c:v>-0.23511701387728579</c:v>
                </c:pt>
                <c:pt idx="265" formatCode="0.0">
                  <c:v>-0.23511701387728579</c:v>
                </c:pt>
                <c:pt idx="266" formatCode="0.0">
                  <c:v>9.1821100198609713</c:v>
                </c:pt>
                <c:pt idx="267" formatCode="0.0">
                  <c:v>9.1821100198609713</c:v>
                </c:pt>
                <c:pt idx="268" formatCode="0.0">
                  <c:v>9.1821100198609713</c:v>
                </c:pt>
                <c:pt idx="269" formatCode="0.0">
                  <c:v>6.7221597845510672</c:v>
                </c:pt>
                <c:pt idx="270" formatCode="0.0">
                  <c:v>6.7221597845510672</c:v>
                </c:pt>
                <c:pt idx="271" formatCode="0.0">
                  <c:v>6.7221597845510672</c:v>
                </c:pt>
                <c:pt idx="272" formatCode="0.0">
                  <c:v>3.0627941797441167</c:v>
                </c:pt>
                <c:pt idx="273" formatCode="0.0">
                  <c:v>3.0627941797441167</c:v>
                </c:pt>
                <c:pt idx="274" formatCode="0.0">
                  <c:v>3.0627941797441167</c:v>
                </c:pt>
                <c:pt idx="275" formatCode="0.0">
                  <c:v>10.377365411353495</c:v>
                </c:pt>
                <c:pt idx="276" formatCode="0.0">
                  <c:v>10.377365411353495</c:v>
                </c:pt>
                <c:pt idx="277" formatCode="0.0">
                  <c:v>10.377365411353495</c:v>
                </c:pt>
                <c:pt idx="278" formatCode="0.0">
                  <c:v>1.7630250134383942</c:v>
                </c:pt>
                <c:pt idx="279" formatCode="0.0">
                  <c:v>1.7630250134383942</c:v>
                </c:pt>
                <c:pt idx="280" formatCode="0.0">
                  <c:v>1.7630250134383942</c:v>
                </c:pt>
                <c:pt idx="281" formatCode="0.0">
                  <c:v>6.1953803064814394</c:v>
                </c:pt>
                <c:pt idx="282" formatCode="0.0">
                  <c:v>6.1953803064814394</c:v>
                </c:pt>
                <c:pt idx="283" formatCode="0.0">
                  <c:v>6.1953803064814394</c:v>
                </c:pt>
                <c:pt idx="284" formatCode="0.0">
                  <c:v>6.6003081165415693</c:v>
                </c:pt>
                <c:pt idx="285" formatCode="0.0">
                  <c:v>6.6003081165415693</c:v>
                </c:pt>
                <c:pt idx="286" formatCode="0.0">
                  <c:v>6.6003081165415693</c:v>
                </c:pt>
                <c:pt idx="287" formatCode="0.0">
                  <c:v>3.6092414313870336</c:v>
                </c:pt>
                <c:pt idx="288" formatCode="0.0">
                  <c:v>3.6092414313870336</c:v>
                </c:pt>
                <c:pt idx="289" formatCode="0.0">
                  <c:v>3.6092414313870336</c:v>
                </c:pt>
                <c:pt idx="290" formatCode="0.0">
                  <c:v>8.0079345867652734</c:v>
                </c:pt>
                <c:pt idx="291" formatCode="0.0">
                  <c:v>8.0079345867652734</c:v>
                </c:pt>
                <c:pt idx="292" formatCode="0.0">
                  <c:v>8.0079345867652734</c:v>
                </c:pt>
                <c:pt idx="293" formatCode="0.0">
                  <c:v>-0.96290720356491022</c:v>
                </c:pt>
                <c:pt idx="294" formatCode="0.0">
                  <c:v>-0.96290720356491022</c:v>
                </c:pt>
                <c:pt idx="295" formatCode="0.0">
                  <c:v>-0.96290720356491022</c:v>
                </c:pt>
                <c:pt idx="296" formatCode="0.0">
                  <c:v>-0.79988739085757743</c:v>
                </c:pt>
                <c:pt idx="297" formatCode="0.0">
                  <c:v>-0.79988739085757743</c:v>
                </c:pt>
                <c:pt idx="298" formatCode="0.0">
                  <c:v>-0.79988739085757743</c:v>
                </c:pt>
                <c:pt idx="299" formatCode="0.0">
                  <c:v>-2.3609954193002096</c:v>
                </c:pt>
                <c:pt idx="300" formatCode="0.0">
                  <c:v>-2.3609954193002096</c:v>
                </c:pt>
                <c:pt idx="301" formatCode="0.0">
                  <c:v>-2.3609954193002096</c:v>
                </c:pt>
                <c:pt idx="302" formatCode="0.0">
                  <c:v>-5.6442774275138987</c:v>
                </c:pt>
                <c:pt idx="303" formatCode="0.0">
                  <c:v>-5.6442774275138987</c:v>
                </c:pt>
                <c:pt idx="304" formatCode="0.0">
                  <c:v>-5.6442774275138987</c:v>
                </c:pt>
                <c:pt idx="305" formatCode="0.0">
                  <c:v>0.31058101644138958</c:v>
                </c:pt>
                <c:pt idx="306" formatCode="0.0">
                  <c:v>0.31058101644138958</c:v>
                </c:pt>
                <c:pt idx="307" formatCode="0.0">
                  <c:v>0.31058101644138958</c:v>
                </c:pt>
                <c:pt idx="308" formatCode="0.0">
                  <c:v>3.4413276669046553</c:v>
                </c:pt>
                <c:pt idx="309" formatCode="0.0">
                  <c:v>3.4413276669046553</c:v>
                </c:pt>
                <c:pt idx="310" formatCode="0.0">
                  <c:v>3.4413276669046553</c:v>
                </c:pt>
                <c:pt idx="311" formatCode="0.0">
                  <c:v>-0.1660213791718661</c:v>
                </c:pt>
                <c:pt idx="312" formatCode="0.0">
                  <c:v>-0.1660213791718661</c:v>
                </c:pt>
                <c:pt idx="313" formatCode="0.0">
                  <c:v>-0.1660213791718661</c:v>
                </c:pt>
                <c:pt idx="314" formatCode="0.0">
                  <c:v>-6.6432687364963101</c:v>
                </c:pt>
                <c:pt idx="315" formatCode="0.0">
                  <c:v>-6.6432687364963101</c:v>
                </c:pt>
                <c:pt idx="316" formatCode="0">
                  <c:v>-6.6432687364963101</c:v>
                </c:pt>
                <c:pt idx="317" formatCode="0.0">
                  <c:v>-1.0717273383976504</c:v>
                </c:pt>
                <c:pt idx="318" formatCode="0.0">
                  <c:v>-1.0717273383976504</c:v>
                </c:pt>
                <c:pt idx="319" formatCode="0.0">
                  <c:v>-1.0717273383976504</c:v>
                </c:pt>
                <c:pt idx="320" formatCode="0.0">
                  <c:v>2.3094348502626474</c:v>
                </c:pt>
                <c:pt idx="321" formatCode="0.0">
                  <c:v>2.3094348502626474</c:v>
                </c:pt>
                <c:pt idx="322" formatCode="0.0">
                  <c:v>2.3094348502626474</c:v>
                </c:pt>
                <c:pt idx="323" formatCode="0.0">
                  <c:v>5.08240103235525</c:v>
                </c:pt>
                <c:pt idx="324" formatCode="0.0">
                  <c:v>5.08240103235525</c:v>
                </c:pt>
                <c:pt idx="325" formatCode="0.0">
                  <c:v>5.08240103235525</c:v>
                </c:pt>
                <c:pt idx="326" formatCode="0.0">
                  <c:v>16.578687440147164</c:v>
                </c:pt>
                <c:pt idx="327" formatCode="0.0">
                  <c:v>16.578687440147164</c:v>
                </c:pt>
                <c:pt idx="328" formatCode="0.0">
                  <c:v>16.578687440147164</c:v>
                </c:pt>
                <c:pt idx="329" formatCode="0.0">
                  <c:v>4.9656438358385913</c:v>
                </c:pt>
                <c:pt idx="330" formatCode="0.0">
                  <c:v>4.9656438358385913</c:v>
                </c:pt>
                <c:pt idx="331" formatCode="0.0">
                  <c:v>4.9656438358385913</c:v>
                </c:pt>
                <c:pt idx="332" formatCode="0.0">
                  <c:v>1.7557967543133657</c:v>
                </c:pt>
                <c:pt idx="333" formatCode="0.0">
                  <c:v>1.7557967543133657</c:v>
                </c:pt>
                <c:pt idx="334" formatCode="0.0">
                  <c:v>1.7557967543133657</c:v>
                </c:pt>
                <c:pt idx="335" formatCode="0.0">
                  <c:v>4.3742346189134196</c:v>
                </c:pt>
                <c:pt idx="336" formatCode="0.0">
                  <c:v>4.3742346189134196</c:v>
                </c:pt>
                <c:pt idx="337" formatCode="0.0">
                  <c:v>4.3742346189134196</c:v>
                </c:pt>
                <c:pt idx="338" formatCode="0.0">
                  <c:v>-3.3532328285667603</c:v>
                </c:pt>
                <c:pt idx="339" formatCode="0.0">
                  <c:v>-3.3532328285667603</c:v>
                </c:pt>
                <c:pt idx="340" formatCode="0.0">
                  <c:v>-3.3532328285667603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678-4F13-8D8F-9CA56DB73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980992"/>
        <c:axId val="166979456"/>
      </c:lineChart>
      <c:dateAx>
        <c:axId val="166972032"/>
        <c:scaling>
          <c:orientation val="minMax"/>
          <c:max val="44805"/>
          <c:min val="40787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977920"/>
        <c:crosses val="autoZero"/>
        <c:auto val="1"/>
        <c:lblOffset val="100"/>
        <c:baseTimeUnit val="months"/>
        <c:majorUnit val="12"/>
        <c:majorTimeUnit val="months"/>
      </c:dateAx>
      <c:valAx>
        <c:axId val="166977920"/>
        <c:scaling>
          <c:orientation val="minMax"/>
          <c:max val="150"/>
          <c:min val="-75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972032"/>
        <c:crosses val="autoZero"/>
        <c:crossBetween val="between"/>
        <c:majorUnit val="25"/>
      </c:valAx>
      <c:valAx>
        <c:axId val="166979456"/>
        <c:scaling>
          <c:orientation val="minMax"/>
          <c:max val="20"/>
          <c:min val="-12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980992"/>
        <c:crosses val="max"/>
        <c:crossBetween val="between"/>
        <c:majorUnit val="4"/>
      </c:valAx>
      <c:dateAx>
        <c:axId val="16698099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6697945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'Importaciones y consumo'!$F$2</c:f>
              <c:strCache>
                <c:ptCount val="1"/>
                <c:pt idx="0">
                  <c:v>Importación de Bienes de Consumo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34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2C-4EA5-B083-A10255CBB22D}"/>
                </c:ext>
              </c:extLst>
            </c:dLbl>
            <c:spPr>
              <a:solidFill>
                <a:srgbClr val="92D050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'Importaciones y consumo'!$A$3:$A$347</c:f>
              <c:numCache>
                <c:formatCode>mmm\-yy</c:formatCode>
                <c:ptCount val="345"/>
                <c:pt idx="0">
                  <c:v>34335</c:v>
                </c:pt>
                <c:pt idx="1">
                  <c:v>34366</c:v>
                </c:pt>
                <c:pt idx="2">
                  <c:v>34394</c:v>
                </c:pt>
                <c:pt idx="3">
                  <c:v>34425</c:v>
                </c:pt>
                <c:pt idx="4">
                  <c:v>34455</c:v>
                </c:pt>
                <c:pt idx="5">
                  <c:v>34486</c:v>
                </c:pt>
                <c:pt idx="6">
                  <c:v>34516</c:v>
                </c:pt>
                <c:pt idx="7">
                  <c:v>34547</c:v>
                </c:pt>
                <c:pt idx="8">
                  <c:v>34578</c:v>
                </c:pt>
                <c:pt idx="9">
                  <c:v>34608</c:v>
                </c:pt>
                <c:pt idx="10">
                  <c:v>34639</c:v>
                </c:pt>
                <c:pt idx="11">
                  <c:v>34669</c:v>
                </c:pt>
                <c:pt idx="12">
                  <c:v>34700</c:v>
                </c:pt>
                <c:pt idx="13">
                  <c:v>34731</c:v>
                </c:pt>
                <c:pt idx="14">
                  <c:v>34759</c:v>
                </c:pt>
                <c:pt idx="15">
                  <c:v>34790</c:v>
                </c:pt>
                <c:pt idx="16">
                  <c:v>34820</c:v>
                </c:pt>
                <c:pt idx="17">
                  <c:v>34851</c:v>
                </c:pt>
                <c:pt idx="18">
                  <c:v>34881</c:v>
                </c:pt>
                <c:pt idx="19">
                  <c:v>34912</c:v>
                </c:pt>
                <c:pt idx="20">
                  <c:v>34943</c:v>
                </c:pt>
                <c:pt idx="21">
                  <c:v>34973</c:v>
                </c:pt>
                <c:pt idx="22">
                  <c:v>35004</c:v>
                </c:pt>
                <c:pt idx="23">
                  <c:v>35034</c:v>
                </c:pt>
                <c:pt idx="24">
                  <c:v>35065</c:v>
                </c:pt>
                <c:pt idx="25">
                  <c:v>35096</c:v>
                </c:pt>
                <c:pt idx="26">
                  <c:v>35125</c:v>
                </c:pt>
                <c:pt idx="27">
                  <c:v>35156</c:v>
                </c:pt>
                <c:pt idx="28">
                  <c:v>35186</c:v>
                </c:pt>
                <c:pt idx="29">
                  <c:v>35217</c:v>
                </c:pt>
                <c:pt idx="30">
                  <c:v>35247</c:v>
                </c:pt>
                <c:pt idx="31">
                  <c:v>35278</c:v>
                </c:pt>
                <c:pt idx="32">
                  <c:v>35309</c:v>
                </c:pt>
                <c:pt idx="33">
                  <c:v>35339</c:v>
                </c:pt>
                <c:pt idx="34">
                  <c:v>35370</c:v>
                </c:pt>
                <c:pt idx="35">
                  <c:v>35400</c:v>
                </c:pt>
                <c:pt idx="36">
                  <c:v>35431</c:v>
                </c:pt>
                <c:pt idx="37">
                  <c:v>35462</c:v>
                </c:pt>
                <c:pt idx="38">
                  <c:v>35490</c:v>
                </c:pt>
                <c:pt idx="39">
                  <c:v>35521</c:v>
                </c:pt>
                <c:pt idx="40">
                  <c:v>35551</c:v>
                </c:pt>
                <c:pt idx="41">
                  <c:v>35582</c:v>
                </c:pt>
                <c:pt idx="42">
                  <c:v>35612</c:v>
                </c:pt>
                <c:pt idx="43">
                  <c:v>35643</c:v>
                </c:pt>
                <c:pt idx="44">
                  <c:v>35674</c:v>
                </c:pt>
                <c:pt idx="45">
                  <c:v>35704</c:v>
                </c:pt>
                <c:pt idx="46">
                  <c:v>35735</c:v>
                </c:pt>
                <c:pt idx="47">
                  <c:v>35765</c:v>
                </c:pt>
                <c:pt idx="48">
                  <c:v>35796</c:v>
                </c:pt>
                <c:pt idx="49">
                  <c:v>35827</c:v>
                </c:pt>
                <c:pt idx="50">
                  <c:v>35855</c:v>
                </c:pt>
                <c:pt idx="51">
                  <c:v>35886</c:v>
                </c:pt>
                <c:pt idx="52">
                  <c:v>35916</c:v>
                </c:pt>
                <c:pt idx="53">
                  <c:v>35947</c:v>
                </c:pt>
                <c:pt idx="54">
                  <c:v>35977</c:v>
                </c:pt>
                <c:pt idx="55">
                  <c:v>36008</c:v>
                </c:pt>
                <c:pt idx="56">
                  <c:v>36039</c:v>
                </c:pt>
                <c:pt idx="57">
                  <c:v>36069</c:v>
                </c:pt>
                <c:pt idx="58">
                  <c:v>36100</c:v>
                </c:pt>
                <c:pt idx="59">
                  <c:v>36130</c:v>
                </c:pt>
                <c:pt idx="60">
                  <c:v>36161</c:v>
                </c:pt>
                <c:pt idx="61">
                  <c:v>36192</c:v>
                </c:pt>
                <c:pt idx="62">
                  <c:v>36220</c:v>
                </c:pt>
                <c:pt idx="63">
                  <c:v>36251</c:v>
                </c:pt>
                <c:pt idx="64">
                  <c:v>36281</c:v>
                </c:pt>
                <c:pt idx="65">
                  <c:v>36312</c:v>
                </c:pt>
                <c:pt idx="66">
                  <c:v>36342</c:v>
                </c:pt>
                <c:pt idx="67">
                  <c:v>36373</c:v>
                </c:pt>
                <c:pt idx="68">
                  <c:v>36404</c:v>
                </c:pt>
                <c:pt idx="69">
                  <c:v>36434</c:v>
                </c:pt>
                <c:pt idx="70">
                  <c:v>36465</c:v>
                </c:pt>
                <c:pt idx="71">
                  <c:v>36495</c:v>
                </c:pt>
                <c:pt idx="72">
                  <c:v>36526</c:v>
                </c:pt>
                <c:pt idx="73">
                  <c:v>36557</c:v>
                </c:pt>
                <c:pt idx="74">
                  <c:v>36586</c:v>
                </c:pt>
                <c:pt idx="75">
                  <c:v>36617</c:v>
                </c:pt>
                <c:pt idx="76">
                  <c:v>36647</c:v>
                </c:pt>
                <c:pt idx="77">
                  <c:v>36678</c:v>
                </c:pt>
                <c:pt idx="78">
                  <c:v>36708</c:v>
                </c:pt>
                <c:pt idx="79">
                  <c:v>36739</c:v>
                </c:pt>
                <c:pt idx="80">
                  <c:v>36770</c:v>
                </c:pt>
                <c:pt idx="81">
                  <c:v>36800</c:v>
                </c:pt>
                <c:pt idx="82">
                  <c:v>36831</c:v>
                </c:pt>
                <c:pt idx="83">
                  <c:v>36861</c:v>
                </c:pt>
                <c:pt idx="84">
                  <c:v>36892</c:v>
                </c:pt>
                <c:pt idx="85">
                  <c:v>36923</c:v>
                </c:pt>
                <c:pt idx="86">
                  <c:v>36951</c:v>
                </c:pt>
                <c:pt idx="87">
                  <c:v>36982</c:v>
                </c:pt>
                <c:pt idx="88">
                  <c:v>37012</c:v>
                </c:pt>
                <c:pt idx="89">
                  <c:v>37043</c:v>
                </c:pt>
                <c:pt idx="90">
                  <c:v>37073</c:v>
                </c:pt>
                <c:pt idx="91">
                  <c:v>37104</c:v>
                </c:pt>
                <c:pt idx="92">
                  <c:v>37135</c:v>
                </c:pt>
                <c:pt idx="93">
                  <c:v>37165</c:v>
                </c:pt>
                <c:pt idx="94">
                  <c:v>37196</c:v>
                </c:pt>
                <c:pt idx="95">
                  <c:v>37226</c:v>
                </c:pt>
                <c:pt idx="96">
                  <c:v>37257</c:v>
                </c:pt>
                <c:pt idx="97">
                  <c:v>37288</c:v>
                </c:pt>
                <c:pt idx="98">
                  <c:v>37316</c:v>
                </c:pt>
                <c:pt idx="99">
                  <c:v>37347</c:v>
                </c:pt>
                <c:pt idx="100">
                  <c:v>37377</c:v>
                </c:pt>
                <c:pt idx="101">
                  <c:v>37408</c:v>
                </c:pt>
                <c:pt idx="102">
                  <c:v>37438</c:v>
                </c:pt>
                <c:pt idx="103">
                  <c:v>37469</c:v>
                </c:pt>
                <c:pt idx="104">
                  <c:v>37500</c:v>
                </c:pt>
                <c:pt idx="105">
                  <c:v>37530</c:v>
                </c:pt>
                <c:pt idx="106">
                  <c:v>37561</c:v>
                </c:pt>
                <c:pt idx="107">
                  <c:v>37591</c:v>
                </c:pt>
                <c:pt idx="108">
                  <c:v>37622</c:v>
                </c:pt>
                <c:pt idx="109">
                  <c:v>37653</c:v>
                </c:pt>
                <c:pt idx="110">
                  <c:v>37681</c:v>
                </c:pt>
                <c:pt idx="111">
                  <c:v>37712</c:v>
                </c:pt>
                <c:pt idx="112">
                  <c:v>37742</c:v>
                </c:pt>
                <c:pt idx="113">
                  <c:v>37773</c:v>
                </c:pt>
                <c:pt idx="114">
                  <c:v>37803</c:v>
                </c:pt>
                <c:pt idx="115">
                  <c:v>37834</c:v>
                </c:pt>
                <c:pt idx="116">
                  <c:v>37865</c:v>
                </c:pt>
                <c:pt idx="117">
                  <c:v>37895</c:v>
                </c:pt>
                <c:pt idx="118">
                  <c:v>37926</c:v>
                </c:pt>
                <c:pt idx="119">
                  <c:v>37956</c:v>
                </c:pt>
                <c:pt idx="120">
                  <c:v>37987</c:v>
                </c:pt>
                <c:pt idx="121">
                  <c:v>38018</c:v>
                </c:pt>
                <c:pt idx="122">
                  <c:v>38047</c:v>
                </c:pt>
                <c:pt idx="123">
                  <c:v>38078</c:v>
                </c:pt>
                <c:pt idx="124">
                  <c:v>38108</c:v>
                </c:pt>
                <c:pt idx="125">
                  <c:v>38139</c:v>
                </c:pt>
                <c:pt idx="126">
                  <c:v>38169</c:v>
                </c:pt>
                <c:pt idx="127">
                  <c:v>38200</c:v>
                </c:pt>
                <c:pt idx="128">
                  <c:v>38231</c:v>
                </c:pt>
                <c:pt idx="129">
                  <c:v>38261</c:v>
                </c:pt>
                <c:pt idx="130">
                  <c:v>38292</c:v>
                </c:pt>
                <c:pt idx="131">
                  <c:v>38322</c:v>
                </c:pt>
                <c:pt idx="132">
                  <c:v>38353</c:v>
                </c:pt>
                <c:pt idx="133">
                  <c:v>38384</c:v>
                </c:pt>
                <c:pt idx="134">
                  <c:v>38412</c:v>
                </c:pt>
                <c:pt idx="135">
                  <c:v>38443</c:v>
                </c:pt>
                <c:pt idx="136">
                  <c:v>38473</c:v>
                </c:pt>
                <c:pt idx="137">
                  <c:v>38504</c:v>
                </c:pt>
                <c:pt idx="138">
                  <c:v>38534</c:v>
                </c:pt>
                <c:pt idx="139">
                  <c:v>38565</c:v>
                </c:pt>
                <c:pt idx="140">
                  <c:v>38596</c:v>
                </c:pt>
                <c:pt idx="141">
                  <c:v>38626</c:v>
                </c:pt>
                <c:pt idx="142">
                  <c:v>38657</c:v>
                </c:pt>
                <c:pt idx="143">
                  <c:v>38687</c:v>
                </c:pt>
                <c:pt idx="144">
                  <c:v>38718</c:v>
                </c:pt>
                <c:pt idx="145">
                  <c:v>38749</c:v>
                </c:pt>
                <c:pt idx="146">
                  <c:v>38777</c:v>
                </c:pt>
                <c:pt idx="147">
                  <c:v>38808</c:v>
                </c:pt>
                <c:pt idx="148">
                  <c:v>38838</c:v>
                </c:pt>
                <c:pt idx="149">
                  <c:v>38869</c:v>
                </c:pt>
                <c:pt idx="150">
                  <c:v>38899</c:v>
                </c:pt>
                <c:pt idx="151">
                  <c:v>38930</c:v>
                </c:pt>
                <c:pt idx="152">
                  <c:v>38961</c:v>
                </c:pt>
                <c:pt idx="153">
                  <c:v>38991</c:v>
                </c:pt>
                <c:pt idx="154">
                  <c:v>39022</c:v>
                </c:pt>
                <c:pt idx="155">
                  <c:v>39052</c:v>
                </c:pt>
                <c:pt idx="156">
                  <c:v>39083</c:v>
                </c:pt>
                <c:pt idx="157">
                  <c:v>39114</c:v>
                </c:pt>
                <c:pt idx="158">
                  <c:v>39142</c:v>
                </c:pt>
                <c:pt idx="159">
                  <c:v>39173</c:v>
                </c:pt>
                <c:pt idx="160">
                  <c:v>39203</c:v>
                </c:pt>
                <c:pt idx="161">
                  <c:v>39234</c:v>
                </c:pt>
                <c:pt idx="162">
                  <c:v>39264</c:v>
                </c:pt>
                <c:pt idx="163">
                  <c:v>39295</c:v>
                </c:pt>
                <c:pt idx="164">
                  <c:v>39326</c:v>
                </c:pt>
                <c:pt idx="165">
                  <c:v>39356</c:v>
                </c:pt>
                <c:pt idx="166">
                  <c:v>39387</c:v>
                </c:pt>
                <c:pt idx="167">
                  <c:v>39417</c:v>
                </c:pt>
                <c:pt idx="168">
                  <c:v>39448</c:v>
                </c:pt>
                <c:pt idx="169">
                  <c:v>39479</c:v>
                </c:pt>
                <c:pt idx="170">
                  <c:v>39508</c:v>
                </c:pt>
                <c:pt idx="171">
                  <c:v>39539</c:v>
                </c:pt>
                <c:pt idx="172">
                  <c:v>39569</c:v>
                </c:pt>
                <c:pt idx="173">
                  <c:v>39600</c:v>
                </c:pt>
                <c:pt idx="174">
                  <c:v>39630</c:v>
                </c:pt>
                <c:pt idx="175">
                  <c:v>39661</c:v>
                </c:pt>
                <c:pt idx="176">
                  <c:v>39692</c:v>
                </c:pt>
                <c:pt idx="177">
                  <c:v>39722</c:v>
                </c:pt>
                <c:pt idx="178">
                  <c:v>39753</c:v>
                </c:pt>
                <c:pt idx="179">
                  <c:v>39783</c:v>
                </c:pt>
                <c:pt idx="180">
                  <c:v>39814</c:v>
                </c:pt>
                <c:pt idx="181">
                  <c:v>39845</c:v>
                </c:pt>
                <c:pt idx="182">
                  <c:v>39873</c:v>
                </c:pt>
                <c:pt idx="183">
                  <c:v>39904</c:v>
                </c:pt>
                <c:pt idx="184">
                  <c:v>39934</c:v>
                </c:pt>
                <c:pt idx="185">
                  <c:v>39965</c:v>
                </c:pt>
                <c:pt idx="186">
                  <c:v>39995</c:v>
                </c:pt>
                <c:pt idx="187">
                  <c:v>40026</c:v>
                </c:pt>
                <c:pt idx="188">
                  <c:v>40057</c:v>
                </c:pt>
                <c:pt idx="189">
                  <c:v>40087</c:v>
                </c:pt>
                <c:pt idx="190">
                  <c:v>40118</c:v>
                </c:pt>
                <c:pt idx="191">
                  <c:v>40148</c:v>
                </c:pt>
                <c:pt idx="192">
                  <c:v>40179</c:v>
                </c:pt>
                <c:pt idx="193">
                  <c:v>40210</c:v>
                </c:pt>
                <c:pt idx="194">
                  <c:v>40238</c:v>
                </c:pt>
                <c:pt idx="195">
                  <c:v>40269</c:v>
                </c:pt>
                <c:pt idx="196">
                  <c:v>40299</c:v>
                </c:pt>
                <c:pt idx="197">
                  <c:v>40330</c:v>
                </c:pt>
                <c:pt idx="198">
                  <c:v>40360</c:v>
                </c:pt>
                <c:pt idx="199">
                  <c:v>40391</c:v>
                </c:pt>
                <c:pt idx="200">
                  <c:v>40422</c:v>
                </c:pt>
                <c:pt idx="201">
                  <c:v>40452</c:v>
                </c:pt>
                <c:pt idx="202">
                  <c:v>40483</c:v>
                </c:pt>
                <c:pt idx="203">
                  <c:v>40513</c:v>
                </c:pt>
                <c:pt idx="204">
                  <c:v>40544</c:v>
                </c:pt>
                <c:pt idx="205">
                  <c:v>40575</c:v>
                </c:pt>
                <c:pt idx="206">
                  <c:v>40603</c:v>
                </c:pt>
                <c:pt idx="207">
                  <c:v>40634</c:v>
                </c:pt>
                <c:pt idx="208">
                  <c:v>40664</c:v>
                </c:pt>
                <c:pt idx="209">
                  <c:v>40695</c:v>
                </c:pt>
                <c:pt idx="210">
                  <c:v>40725</c:v>
                </c:pt>
                <c:pt idx="211">
                  <c:v>40756</c:v>
                </c:pt>
                <c:pt idx="212">
                  <c:v>40787</c:v>
                </c:pt>
                <c:pt idx="213">
                  <c:v>40817</c:v>
                </c:pt>
                <c:pt idx="214">
                  <c:v>40848</c:v>
                </c:pt>
                <c:pt idx="215">
                  <c:v>40878</c:v>
                </c:pt>
                <c:pt idx="216">
                  <c:v>40909</c:v>
                </c:pt>
                <c:pt idx="217">
                  <c:v>40940</c:v>
                </c:pt>
                <c:pt idx="218">
                  <c:v>40969</c:v>
                </c:pt>
                <c:pt idx="219">
                  <c:v>41000</c:v>
                </c:pt>
                <c:pt idx="220">
                  <c:v>41030</c:v>
                </c:pt>
                <c:pt idx="221">
                  <c:v>41061</c:v>
                </c:pt>
                <c:pt idx="222">
                  <c:v>41091</c:v>
                </c:pt>
                <c:pt idx="223">
                  <c:v>41122</c:v>
                </c:pt>
                <c:pt idx="224">
                  <c:v>41153</c:v>
                </c:pt>
                <c:pt idx="225">
                  <c:v>41183</c:v>
                </c:pt>
                <c:pt idx="226">
                  <c:v>41214</c:v>
                </c:pt>
                <c:pt idx="227">
                  <c:v>41244</c:v>
                </c:pt>
                <c:pt idx="228">
                  <c:v>41275</c:v>
                </c:pt>
                <c:pt idx="229">
                  <c:v>41306</c:v>
                </c:pt>
                <c:pt idx="230">
                  <c:v>41334</c:v>
                </c:pt>
                <c:pt idx="231">
                  <c:v>41365</c:v>
                </c:pt>
                <c:pt idx="232">
                  <c:v>41395</c:v>
                </c:pt>
                <c:pt idx="233">
                  <c:v>41426</c:v>
                </c:pt>
                <c:pt idx="234">
                  <c:v>41456</c:v>
                </c:pt>
                <c:pt idx="235">
                  <c:v>41487</c:v>
                </c:pt>
                <c:pt idx="236">
                  <c:v>41518</c:v>
                </c:pt>
                <c:pt idx="237">
                  <c:v>41548</c:v>
                </c:pt>
                <c:pt idx="238">
                  <c:v>41579</c:v>
                </c:pt>
                <c:pt idx="239">
                  <c:v>41609</c:v>
                </c:pt>
                <c:pt idx="240">
                  <c:v>41640</c:v>
                </c:pt>
                <c:pt idx="241">
                  <c:v>41671</c:v>
                </c:pt>
                <c:pt idx="242">
                  <c:v>41699</c:v>
                </c:pt>
                <c:pt idx="243">
                  <c:v>41730</c:v>
                </c:pt>
                <c:pt idx="244">
                  <c:v>41760</c:v>
                </c:pt>
                <c:pt idx="245">
                  <c:v>41791</c:v>
                </c:pt>
                <c:pt idx="246">
                  <c:v>41821</c:v>
                </c:pt>
                <c:pt idx="247">
                  <c:v>41852</c:v>
                </c:pt>
                <c:pt idx="248">
                  <c:v>41883</c:v>
                </c:pt>
                <c:pt idx="249">
                  <c:v>41913</c:v>
                </c:pt>
                <c:pt idx="250">
                  <c:v>41944</c:v>
                </c:pt>
                <c:pt idx="251">
                  <c:v>41974</c:v>
                </c:pt>
                <c:pt idx="252">
                  <c:v>42005</c:v>
                </c:pt>
                <c:pt idx="253">
                  <c:v>42036</c:v>
                </c:pt>
                <c:pt idx="254">
                  <c:v>42064</c:v>
                </c:pt>
                <c:pt idx="255">
                  <c:v>42095</c:v>
                </c:pt>
                <c:pt idx="256">
                  <c:v>42125</c:v>
                </c:pt>
                <c:pt idx="257">
                  <c:v>42156</c:v>
                </c:pt>
                <c:pt idx="258">
                  <c:v>42186</c:v>
                </c:pt>
                <c:pt idx="259">
                  <c:v>42217</c:v>
                </c:pt>
                <c:pt idx="260">
                  <c:v>42248</c:v>
                </c:pt>
                <c:pt idx="261">
                  <c:v>42278</c:v>
                </c:pt>
                <c:pt idx="262">
                  <c:v>42309</c:v>
                </c:pt>
                <c:pt idx="263">
                  <c:v>42339</c:v>
                </c:pt>
                <c:pt idx="264">
                  <c:v>42370</c:v>
                </c:pt>
                <c:pt idx="265">
                  <c:v>42401</c:v>
                </c:pt>
                <c:pt idx="266">
                  <c:v>42430</c:v>
                </c:pt>
                <c:pt idx="267">
                  <c:v>42461</c:v>
                </c:pt>
                <c:pt idx="268">
                  <c:v>42491</c:v>
                </c:pt>
                <c:pt idx="269">
                  <c:v>42522</c:v>
                </c:pt>
                <c:pt idx="270">
                  <c:v>42552</c:v>
                </c:pt>
                <c:pt idx="271">
                  <c:v>42583</c:v>
                </c:pt>
                <c:pt idx="272">
                  <c:v>42614</c:v>
                </c:pt>
                <c:pt idx="273">
                  <c:v>42644</c:v>
                </c:pt>
                <c:pt idx="274">
                  <c:v>42675</c:v>
                </c:pt>
                <c:pt idx="275">
                  <c:v>42705</c:v>
                </c:pt>
                <c:pt idx="276">
                  <c:v>42736</c:v>
                </c:pt>
                <c:pt idx="277">
                  <c:v>42767</c:v>
                </c:pt>
                <c:pt idx="278">
                  <c:v>42795</c:v>
                </c:pt>
                <c:pt idx="279">
                  <c:v>42826</c:v>
                </c:pt>
                <c:pt idx="280">
                  <c:v>42856</c:v>
                </c:pt>
                <c:pt idx="281">
                  <c:v>42887</c:v>
                </c:pt>
                <c:pt idx="282">
                  <c:v>42917</c:v>
                </c:pt>
                <c:pt idx="283">
                  <c:v>42948</c:v>
                </c:pt>
                <c:pt idx="284">
                  <c:v>42979</c:v>
                </c:pt>
                <c:pt idx="285">
                  <c:v>43009</c:v>
                </c:pt>
                <c:pt idx="286">
                  <c:v>43040</c:v>
                </c:pt>
                <c:pt idx="287">
                  <c:v>43070</c:v>
                </c:pt>
                <c:pt idx="288">
                  <c:v>43101</c:v>
                </c:pt>
                <c:pt idx="289">
                  <c:v>43132</c:v>
                </c:pt>
                <c:pt idx="290">
                  <c:v>43160</c:v>
                </c:pt>
                <c:pt idx="291">
                  <c:v>43191</c:v>
                </c:pt>
                <c:pt idx="292">
                  <c:v>43221</c:v>
                </c:pt>
                <c:pt idx="293">
                  <c:v>43252</c:v>
                </c:pt>
                <c:pt idx="294">
                  <c:v>43282</c:v>
                </c:pt>
                <c:pt idx="295">
                  <c:v>43313</c:v>
                </c:pt>
                <c:pt idx="296">
                  <c:v>43344</c:v>
                </c:pt>
                <c:pt idx="297">
                  <c:v>43374</c:v>
                </c:pt>
                <c:pt idx="298">
                  <c:v>43405</c:v>
                </c:pt>
                <c:pt idx="299">
                  <c:v>43435</c:v>
                </c:pt>
                <c:pt idx="300">
                  <c:v>43466</c:v>
                </c:pt>
                <c:pt idx="301">
                  <c:v>43497</c:v>
                </c:pt>
                <c:pt idx="302">
                  <c:v>43525</c:v>
                </c:pt>
                <c:pt idx="303">
                  <c:v>43556</c:v>
                </c:pt>
                <c:pt idx="304">
                  <c:v>43586</c:v>
                </c:pt>
                <c:pt idx="305">
                  <c:v>43617</c:v>
                </c:pt>
                <c:pt idx="306">
                  <c:v>43647</c:v>
                </c:pt>
                <c:pt idx="307">
                  <c:v>43678</c:v>
                </c:pt>
                <c:pt idx="308">
                  <c:v>43709</c:v>
                </c:pt>
                <c:pt idx="309">
                  <c:v>43739</c:v>
                </c:pt>
                <c:pt idx="310">
                  <c:v>43770</c:v>
                </c:pt>
                <c:pt idx="311">
                  <c:v>43800</c:v>
                </c:pt>
                <c:pt idx="312">
                  <c:v>43831</c:v>
                </c:pt>
                <c:pt idx="313">
                  <c:v>43862</c:v>
                </c:pt>
                <c:pt idx="314">
                  <c:v>43891</c:v>
                </c:pt>
                <c:pt idx="315">
                  <c:v>43922</c:v>
                </c:pt>
                <c:pt idx="316">
                  <c:v>43952</c:v>
                </c:pt>
                <c:pt idx="317">
                  <c:v>43983</c:v>
                </c:pt>
                <c:pt idx="318">
                  <c:v>44013</c:v>
                </c:pt>
                <c:pt idx="319">
                  <c:v>44044</c:v>
                </c:pt>
                <c:pt idx="320">
                  <c:v>44075</c:v>
                </c:pt>
                <c:pt idx="321">
                  <c:v>44105</c:v>
                </c:pt>
                <c:pt idx="322">
                  <c:v>44136</c:v>
                </c:pt>
                <c:pt idx="323">
                  <c:v>44166</c:v>
                </c:pt>
                <c:pt idx="324">
                  <c:v>44197</c:v>
                </c:pt>
                <c:pt idx="325">
                  <c:v>44228</c:v>
                </c:pt>
                <c:pt idx="326">
                  <c:v>44256</c:v>
                </c:pt>
                <c:pt idx="327">
                  <c:v>44287</c:v>
                </c:pt>
                <c:pt idx="328">
                  <c:v>44317</c:v>
                </c:pt>
                <c:pt idx="329">
                  <c:v>44348</c:v>
                </c:pt>
                <c:pt idx="330">
                  <c:v>44378</c:v>
                </c:pt>
                <c:pt idx="331">
                  <c:v>44409</c:v>
                </c:pt>
                <c:pt idx="332">
                  <c:v>44440</c:v>
                </c:pt>
                <c:pt idx="333">
                  <c:v>44470</c:v>
                </c:pt>
                <c:pt idx="334">
                  <c:v>44501</c:v>
                </c:pt>
                <c:pt idx="335">
                  <c:v>44531</c:v>
                </c:pt>
                <c:pt idx="336">
                  <c:v>44562</c:v>
                </c:pt>
                <c:pt idx="337">
                  <c:v>44593</c:v>
                </c:pt>
                <c:pt idx="338">
                  <c:v>44621</c:v>
                </c:pt>
                <c:pt idx="339">
                  <c:v>44652</c:v>
                </c:pt>
                <c:pt idx="340">
                  <c:v>44682</c:v>
                </c:pt>
                <c:pt idx="341">
                  <c:v>44713</c:v>
                </c:pt>
                <c:pt idx="342">
                  <c:v>44743</c:v>
                </c:pt>
                <c:pt idx="343">
                  <c:v>44774</c:v>
                </c:pt>
                <c:pt idx="344">
                  <c:v>44805</c:v>
                </c:pt>
              </c:numCache>
            </c:numRef>
          </c:cat>
          <c:val>
            <c:numRef>
              <c:f>'Importaciones y consumo'!$F$3:$F$347</c:f>
              <c:numCache>
                <c:formatCode>General</c:formatCode>
                <c:ptCount val="345"/>
                <c:pt idx="12" formatCode="0.0">
                  <c:v>79.862784667234237</c:v>
                </c:pt>
                <c:pt idx="13" formatCode="0.0">
                  <c:v>86.565815556848321</c:v>
                </c:pt>
                <c:pt idx="14" formatCode="0.0">
                  <c:v>68.80300594551862</c:v>
                </c:pt>
                <c:pt idx="15" formatCode="0.0">
                  <c:v>59.293819553099802</c:v>
                </c:pt>
                <c:pt idx="16" formatCode="0.0">
                  <c:v>76.078992519322</c:v>
                </c:pt>
                <c:pt idx="17" formatCode="0.0">
                  <c:v>69.040936379462096</c:v>
                </c:pt>
                <c:pt idx="18" formatCode="0.0">
                  <c:v>42.686952010641413</c:v>
                </c:pt>
                <c:pt idx="19" formatCode="0.0">
                  <c:v>30.894330263635304</c:v>
                </c:pt>
                <c:pt idx="20" formatCode="0.0">
                  <c:v>66.822634755061159</c:v>
                </c:pt>
                <c:pt idx="21" formatCode="0.0">
                  <c:v>24.53505253414734</c:v>
                </c:pt>
                <c:pt idx="22" formatCode="0.0">
                  <c:v>-0.96154064377873549</c:v>
                </c:pt>
                <c:pt idx="23" formatCode="0.0">
                  <c:v>-18.776163540574352</c:v>
                </c:pt>
                <c:pt idx="24" formatCode="0.0">
                  <c:v>-1.0103889016414458</c:v>
                </c:pt>
                <c:pt idx="25" formatCode="0.0">
                  <c:v>-0.10138741385304906</c:v>
                </c:pt>
                <c:pt idx="26" formatCode="0.0">
                  <c:v>-24.15053434487362</c:v>
                </c:pt>
                <c:pt idx="27" formatCode="0.0">
                  <c:v>-4.995734714929867</c:v>
                </c:pt>
                <c:pt idx="28" formatCode="0.0">
                  <c:v>-14.286104314981207</c:v>
                </c:pt>
                <c:pt idx="29" formatCode="0.0">
                  <c:v>-27.815543693780686</c:v>
                </c:pt>
                <c:pt idx="30" formatCode="0.0">
                  <c:v>-1.537546289289371</c:v>
                </c:pt>
                <c:pt idx="31" formatCode="0.0">
                  <c:v>0.59357265930792824</c:v>
                </c:pt>
                <c:pt idx="32" formatCode="0.0">
                  <c:v>-10.864810639115607</c:v>
                </c:pt>
                <c:pt idx="33" formatCode="0.0">
                  <c:v>8.8417967515860276</c:v>
                </c:pt>
                <c:pt idx="34" formatCode="0.0">
                  <c:v>22.749837987748389</c:v>
                </c:pt>
                <c:pt idx="35" formatCode="0.0">
                  <c:v>31.906954222622019</c:v>
                </c:pt>
                <c:pt idx="36" formatCode="0.0">
                  <c:v>56.080001988685503</c:v>
                </c:pt>
                <c:pt idx="37" formatCode="0.0">
                  <c:v>28.340176927487114</c:v>
                </c:pt>
                <c:pt idx="38" formatCode="0.0">
                  <c:v>26.507864184294625</c:v>
                </c:pt>
                <c:pt idx="39" formatCode="0.0">
                  <c:v>19.314138348918995</c:v>
                </c:pt>
                <c:pt idx="40" formatCode="0.0">
                  <c:v>35.91859008964142</c:v>
                </c:pt>
                <c:pt idx="41" formatCode="0.0">
                  <c:v>-6.6675976868121207</c:v>
                </c:pt>
                <c:pt idx="42" formatCode="0.0">
                  <c:v>11.777473525517168</c:v>
                </c:pt>
                <c:pt idx="43" formatCode="0.0">
                  <c:v>-13.988642947249119</c:v>
                </c:pt>
                <c:pt idx="44" formatCode="0.0">
                  <c:v>-5.8318945115998666</c:v>
                </c:pt>
                <c:pt idx="45" formatCode="0.0">
                  <c:v>-5.9431966358604704</c:v>
                </c:pt>
                <c:pt idx="46" formatCode="0.0">
                  <c:v>-14.489691421505634</c:v>
                </c:pt>
                <c:pt idx="47" formatCode="0.0">
                  <c:v>-13.354146051641413</c:v>
                </c:pt>
                <c:pt idx="48" formatCode="0.0">
                  <c:v>-33.693884157936118</c:v>
                </c:pt>
                <c:pt idx="49" formatCode="0.0">
                  <c:v>-20.273097863316959</c:v>
                </c:pt>
                <c:pt idx="50" formatCode="0.0">
                  <c:v>0.90856625254178702</c:v>
                </c:pt>
                <c:pt idx="51" formatCode="0.0">
                  <c:v>1.181436220685228</c:v>
                </c:pt>
                <c:pt idx="52" formatCode="0.0">
                  <c:v>-31.136877221722912</c:v>
                </c:pt>
                <c:pt idx="53" formatCode="0.0">
                  <c:v>28.361469096937508</c:v>
                </c:pt>
                <c:pt idx="54" formatCode="0.0">
                  <c:v>-44.54402088032591</c:v>
                </c:pt>
                <c:pt idx="55" formatCode="0.0">
                  <c:v>20.368421979485852</c:v>
                </c:pt>
                <c:pt idx="56" formatCode="0.0">
                  <c:v>15.888596479791772</c:v>
                </c:pt>
                <c:pt idx="57" formatCode="0.0">
                  <c:v>-15.027150396756795</c:v>
                </c:pt>
                <c:pt idx="58" formatCode="0.0">
                  <c:v>-14.414369062233877</c:v>
                </c:pt>
                <c:pt idx="59" formatCode="0.0">
                  <c:v>-15.009454218676909</c:v>
                </c:pt>
                <c:pt idx="60" formatCode="0.0">
                  <c:v>-35.500137040978487</c:v>
                </c:pt>
                <c:pt idx="61" formatCode="0.0">
                  <c:v>-52.307455207961873</c:v>
                </c:pt>
                <c:pt idx="62" formatCode="0.0">
                  <c:v>-48.534096038465258</c:v>
                </c:pt>
                <c:pt idx="63" formatCode="0.0">
                  <c:v>-58.123484350404595</c:v>
                </c:pt>
                <c:pt idx="64" formatCode="0.0">
                  <c:v>-31.107228151209299</c:v>
                </c:pt>
                <c:pt idx="65" formatCode="0.0">
                  <c:v>-45.745765768924983</c:v>
                </c:pt>
                <c:pt idx="66" formatCode="0.0">
                  <c:v>-18.56459712262355</c:v>
                </c:pt>
                <c:pt idx="67" formatCode="0.0">
                  <c:v>-42.351820876142895</c:v>
                </c:pt>
                <c:pt idx="68" formatCode="0.0">
                  <c:v>-56.243275444127448</c:v>
                </c:pt>
                <c:pt idx="69" formatCode="0.0">
                  <c:v>-43.613251170777879</c:v>
                </c:pt>
                <c:pt idx="70" formatCode="0.0">
                  <c:v>-37.224009681630918</c:v>
                </c:pt>
                <c:pt idx="71" formatCode="0.0">
                  <c:v>-29.155206926207779</c:v>
                </c:pt>
                <c:pt idx="72" formatCode="0.0">
                  <c:v>-5.7575045446873414</c:v>
                </c:pt>
                <c:pt idx="73" formatCode="0.0">
                  <c:v>44.811609382717663</c:v>
                </c:pt>
                <c:pt idx="74" formatCode="0.0">
                  <c:v>12.152693352168043</c:v>
                </c:pt>
                <c:pt idx="75" formatCode="0.0">
                  <c:v>24.401019632273258</c:v>
                </c:pt>
                <c:pt idx="76" formatCode="0.0">
                  <c:v>25.779810720432028</c:v>
                </c:pt>
                <c:pt idx="77" formatCode="0.0">
                  <c:v>29.627688517361616</c:v>
                </c:pt>
                <c:pt idx="78" formatCode="0.0">
                  <c:v>16.734181615065701</c:v>
                </c:pt>
                <c:pt idx="79" formatCode="0.0">
                  <c:v>15.646935512292615</c:v>
                </c:pt>
                <c:pt idx="80" formatCode="0.0">
                  <c:v>28.747416338936205</c:v>
                </c:pt>
                <c:pt idx="81" formatCode="0.0">
                  <c:v>60.324558275243767</c:v>
                </c:pt>
                <c:pt idx="82" formatCode="0.0">
                  <c:v>47.067198633734449</c:v>
                </c:pt>
                <c:pt idx="83" formatCode="0.0">
                  <c:v>38.799741931185359</c:v>
                </c:pt>
                <c:pt idx="84" formatCode="0.0">
                  <c:v>20.678543786538327</c:v>
                </c:pt>
                <c:pt idx="85" formatCode="0.0">
                  <c:v>-1.0743665639325495</c:v>
                </c:pt>
                <c:pt idx="86" formatCode="0.0">
                  <c:v>23.001002808232805</c:v>
                </c:pt>
                <c:pt idx="87" formatCode="0.0">
                  <c:v>24.938442633267897</c:v>
                </c:pt>
                <c:pt idx="88" formatCode="0.0">
                  <c:v>7.8424205653739198</c:v>
                </c:pt>
                <c:pt idx="89" formatCode="0.0">
                  <c:v>-1.0653859852322478</c:v>
                </c:pt>
                <c:pt idx="90" formatCode="0.0">
                  <c:v>-9.3971651881553662</c:v>
                </c:pt>
                <c:pt idx="91" formatCode="0.0">
                  <c:v>-5.6397663996777929</c:v>
                </c:pt>
                <c:pt idx="92" formatCode="0.0">
                  <c:v>-17.563820497162119</c:v>
                </c:pt>
                <c:pt idx="93" formatCode="0.0">
                  <c:v>-17.028778238743325</c:v>
                </c:pt>
                <c:pt idx="94" formatCode="0.0">
                  <c:v>-30.649196820552294</c:v>
                </c:pt>
                <c:pt idx="95" formatCode="0.0">
                  <c:v>-30.170554421550968</c:v>
                </c:pt>
                <c:pt idx="96" formatCode="0.0">
                  <c:v>-30.069473460060703</c:v>
                </c:pt>
                <c:pt idx="97" formatCode="0.0">
                  <c:v>-22.262135266352022</c:v>
                </c:pt>
                <c:pt idx="98" formatCode="0.0">
                  <c:v>-40.120585752858787</c:v>
                </c:pt>
                <c:pt idx="99" formatCode="0.0">
                  <c:v>-21.854393868259269</c:v>
                </c:pt>
                <c:pt idx="100" formatCode="0.0">
                  <c:v>-34.651454459629015</c:v>
                </c:pt>
                <c:pt idx="101" formatCode="0.0">
                  <c:v>-32.541989847230056</c:v>
                </c:pt>
                <c:pt idx="102" formatCode="0.0">
                  <c:v>-30.771797496412233</c:v>
                </c:pt>
                <c:pt idx="103" formatCode="0.0">
                  <c:v>-40.179387621083293</c:v>
                </c:pt>
                <c:pt idx="104" formatCode="0.0">
                  <c:v>-28.526793389504846</c:v>
                </c:pt>
                <c:pt idx="105" formatCode="0.0">
                  <c:v>-38.958744076210394</c:v>
                </c:pt>
                <c:pt idx="106" formatCode="0.0">
                  <c:v>-35.901061223214157</c:v>
                </c:pt>
                <c:pt idx="107" formatCode="0.0">
                  <c:v>-30.276430858626014</c:v>
                </c:pt>
                <c:pt idx="108" formatCode="0.0">
                  <c:v>-31.082022596624348</c:v>
                </c:pt>
                <c:pt idx="109" formatCode="0.0">
                  <c:v>-23.443388210621976</c:v>
                </c:pt>
                <c:pt idx="110" formatCode="0.0">
                  <c:v>-27.016245166534038</c:v>
                </c:pt>
                <c:pt idx="111" formatCode="0.0">
                  <c:v>-29.203646665138894</c:v>
                </c:pt>
                <c:pt idx="112" formatCode="0.0">
                  <c:v>-15.720053145382785</c:v>
                </c:pt>
                <c:pt idx="113" formatCode="0.0">
                  <c:v>-7.5234352437731573</c:v>
                </c:pt>
                <c:pt idx="114" formatCode="0.0">
                  <c:v>21.107126955340139</c:v>
                </c:pt>
                <c:pt idx="115" formatCode="0.0">
                  <c:v>22.200639899536554</c:v>
                </c:pt>
                <c:pt idx="116" formatCode="0.0">
                  <c:v>48.060133581427088</c:v>
                </c:pt>
                <c:pt idx="117" formatCode="0.0">
                  <c:v>48.13741895629591</c:v>
                </c:pt>
                <c:pt idx="118" formatCode="0.0">
                  <c:v>42.859077315336023</c:v>
                </c:pt>
                <c:pt idx="119" formatCode="0.0">
                  <c:v>49.974561123642005</c:v>
                </c:pt>
                <c:pt idx="120" formatCode="0.0">
                  <c:v>79.04914210430691</c:v>
                </c:pt>
                <c:pt idx="121" formatCode="0.0">
                  <c:v>65.427913299679076</c:v>
                </c:pt>
                <c:pt idx="122" formatCode="0.0">
                  <c:v>108.82641492493113</c:v>
                </c:pt>
                <c:pt idx="123" formatCode="0.0">
                  <c:v>45.728732747735194</c:v>
                </c:pt>
                <c:pt idx="124" formatCode="0.0">
                  <c:v>64.804011491762779</c:v>
                </c:pt>
                <c:pt idx="125" formatCode="0.0">
                  <c:v>61.509700042424576</c:v>
                </c:pt>
                <c:pt idx="126" formatCode="0.0">
                  <c:v>28.27858291296512</c:v>
                </c:pt>
                <c:pt idx="127" formatCode="0.0">
                  <c:v>47.783213189339534</c:v>
                </c:pt>
                <c:pt idx="128" formatCode="0.0">
                  <c:v>29.941179359099412</c:v>
                </c:pt>
                <c:pt idx="129" formatCode="0.0">
                  <c:v>19.256409145515896</c:v>
                </c:pt>
                <c:pt idx="130" formatCode="0.0">
                  <c:v>38.548656264501524</c:v>
                </c:pt>
                <c:pt idx="131" formatCode="0.0">
                  <c:v>33.499803256184137</c:v>
                </c:pt>
                <c:pt idx="132" formatCode="0.0">
                  <c:v>9.2523190229952146</c:v>
                </c:pt>
                <c:pt idx="133" formatCode="0.0">
                  <c:v>14.391378322338655</c:v>
                </c:pt>
                <c:pt idx="134" formatCode="0.0">
                  <c:v>8.0094905630732747</c:v>
                </c:pt>
                <c:pt idx="135" formatCode="0.0">
                  <c:v>28.138621782154804</c:v>
                </c:pt>
                <c:pt idx="136" formatCode="0.0">
                  <c:v>4.7949294642963602</c:v>
                </c:pt>
                <c:pt idx="137" formatCode="0.0">
                  <c:v>9.8802544328127961</c:v>
                </c:pt>
                <c:pt idx="138" formatCode="0.0">
                  <c:v>26.339925275176768</c:v>
                </c:pt>
                <c:pt idx="139" formatCode="0.0">
                  <c:v>23.397691690666079</c:v>
                </c:pt>
                <c:pt idx="140" formatCode="0.0">
                  <c:v>19.932688400414598</c:v>
                </c:pt>
                <c:pt idx="141" formatCode="0.0">
                  <c:v>32.564759041471582</c:v>
                </c:pt>
                <c:pt idx="142" formatCode="0.0">
                  <c:v>19.54660894950413</c:v>
                </c:pt>
                <c:pt idx="143" formatCode="0.0">
                  <c:v>25.904977455788149</c:v>
                </c:pt>
                <c:pt idx="144" formatCode="0.0">
                  <c:v>35.661720324828863</c:v>
                </c:pt>
                <c:pt idx="145" formatCode="0.0">
                  <c:v>38.349460337992248</c:v>
                </c:pt>
                <c:pt idx="146" formatCode="0.0">
                  <c:v>24.800846666847875</c:v>
                </c:pt>
                <c:pt idx="147" formatCode="0.0">
                  <c:v>15.440319004747916</c:v>
                </c:pt>
                <c:pt idx="148" formatCode="0.0">
                  <c:v>30.735074852766743</c:v>
                </c:pt>
                <c:pt idx="149" formatCode="0.0">
                  <c:v>22.215115994234313</c:v>
                </c:pt>
                <c:pt idx="150" formatCode="0.0">
                  <c:v>26.571128798545153</c:v>
                </c:pt>
                <c:pt idx="151" formatCode="0.0">
                  <c:v>20.937612198125045</c:v>
                </c:pt>
                <c:pt idx="152" formatCode="0.0">
                  <c:v>17.376551968378664</c:v>
                </c:pt>
                <c:pt idx="153" formatCode="0.0">
                  <c:v>16.447916516984542</c:v>
                </c:pt>
                <c:pt idx="154" formatCode="0.0">
                  <c:v>22.579239622125137</c:v>
                </c:pt>
                <c:pt idx="155" formatCode="0.0">
                  <c:v>10.281704877974661</c:v>
                </c:pt>
                <c:pt idx="156" formatCode="0.0">
                  <c:v>19.237648289978825</c:v>
                </c:pt>
                <c:pt idx="157" formatCode="0.0">
                  <c:v>11.254442497372263</c:v>
                </c:pt>
                <c:pt idx="158" formatCode="0.0">
                  <c:v>24.593560763537891</c:v>
                </c:pt>
                <c:pt idx="159" formatCode="0.0">
                  <c:v>23.621455779036715</c:v>
                </c:pt>
                <c:pt idx="160" formatCode="0.0">
                  <c:v>14.786529335934674</c:v>
                </c:pt>
                <c:pt idx="161" formatCode="0.0">
                  <c:v>10.322013188782652</c:v>
                </c:pt>
                <c:pt idx="162" formatCode="0.0">
                  <c:v>13.866259119428648</c:v>
                </c:pt>
                <c:pt idx="163" formatCode="0.0">
                  <c:v>27.035501773346017</c:v>
                </c:pt>
                <c:pt idx="164" formatCode="0.0">
                  <c:v>11.517466039376799</c:v>
                </c:pt>
                <c:pt idx="165" formatCode="0.0">
                  <c:v>23.554510116073434</c:v>
                </c:pt>
                <c:pt idx="166" formatCode="0.0">
                  <c:v>33.602612419834131</c:v>
                </c:pt>
                <c:pt idx="167" formatCode="0.0">
                  <c:v>26.712737760544659</c:v>
                </c:pt>
                <c:pt idx="168" formatCode="0.0">
                  <c:v>47.344229957331827</c:v>
                </c:pt>
                <c:pt idx="169" formatCode="0.0">
                  <c:v>52.191623679288469</c:v>
                </c:pt>
                <c:pt idx="170" formatCode="0.0">
                  <c:v>33.117154850948019</c:v>
                </c:pt>
                <c:pt idx="171" formatCode="0.0">
                  <c:v>67.339963892760139</c:v>
                </c:pt>
                <c:pt idx="172" formatCode="0.0">
                  <c:v>64.712723748166482</c:v>
                </c:pt>
                <c:pt idx="173" formatCode="0.0">
                  <c:v>63.170744676145318</c:v>
                </c:pt>
                <c:pt idx="174" formatCode="0.0">
                  <c:v>82.496693563009572</c:v>
                </c:pt>
                <c:pt idx="175" formatCode="0.0">
                  <c:v>66.628622771058005</c:v>
                </c:pt>
                <c:pt idx="176" formatCode="0.0">
                  <c:v>119.00042569217165</c:v>
                </c:pt>
                <c:pt idx="177" formatCode="0.0">
                  <c:v>54.931032394203051</c:v>
                </c:pt>
                <c:pt idx="178" formatCode="0.0">
                  <c:v>29.010668770564596</c:v>
                </c:pt>
                <c:pt idx="179" formatCode="0.0">
                  <c:v>25.345866255567273</c:v>
                </c:pt>
                <c:pt idx="180" formatCode="0.0">
                  <c:v>-11.600348129747362</c:v>
                </c:pt>
                <c:pt idx="181" formatCode="0.0">
                  <c:v>-7.921535517296352</c:v>
                </c:pt>
                <c:pt idx="182" formatCode="0.0">
                  <c:v>11.721625417790804</c:v>
                </c:pt>
                <c:pt idx="183" formatCode="0.0">
                  <c:v>-11.606282548868451</c:v>
                </c:pt>
                <c:pt idx="184" formatCode="0.0">
                  <c:v>-19.266424637896908</c:v>
                </c:pt>
                <c:pt idx="185" formatCode="0.0">
                  <c:v>-7.1063723343933844</c:v>
                </c:pt>
                <c:pt idx="186" formatCode="0.0">
                  <c:v>-24.111049655239402</c:v>
                </c:pt>
                <c:pt idx="187" formatCode="0.0">
                  <c:v>-21.397099760776317</c:v>
                </c:pt>
                <c:pt idx="188" formatCode="0.0">
                  <c:v>-32.756796783637341</c:v>
                </c:pt>
                <c:pt idx="189" formatCode="0.0">
                  <c:v>-5.8320719940935239</c:v>
                </c:pt>
                <c:pt idx="190" formatCode="0.0">
                  <c:v>10.528182365549444</c:v>
                </c:pt>
                <c:pt idx="191" formatCode="0.0">
                  <c:v>19.967102238876478</c:v>
                </c:pt>
                <c:pt idx="192" formatCode="0.0">
                  <c:v>45.352105903415627</c:v>
                </c:pt>
                <c:pt idx="193" formatCode="0.0">
                  <c:v>44.132206243668271</c:v>
                </c:pt>
                <c:pt idx="194" formatCode="0.0">
                  <c:v>41.092683199732605</c:v>
                </c:pt>
                <c:pt idx="195" formatCode="0.0">
                  <c:v>44.105729706754374</c:v>
                </c:pt>
                <c:pt idx="196" formatCode="0.0">
                  <c:v>51.277168896739788</c:v>
                </c:pt>
                <c:pt idx="197" formatCode="0.0">
                  <c:v>46.838500033605548</c:v>
                </c:pt>
                <c:pt idx="198" formatCode="0.0">
                  <c:v>36.877682975811751</c:v>
                </c:pt>
                <c:pt idx="199" formatCode="0.0">
                  <c:v>50.188207033807728</c:v>
                </c:pt>
                <c:pt idx="200" formatCode="0.0">
                  <c:v>49.702999503614876</c:v>
                </c:pt>
                <c:pt idx="201" formatCode="0.0">
                  <c:v>33.46825264608637</c:v>
                </c:pt>
                <c:pt idx="202" formatCode="0.0">
                  <c:v>31.954619302598395</c:v>
                </c:pt>
                <c:pt idx="203" formatCode="0.0">
                  <c:v>26.561873873466979</c:v>
                </c:pt>
                <c:pt idx="204" formatCode="0.0">
                  <c:v>36.37628222112874</c:v>
                </c:pt>
                <c:pt idx="205" formatCode="0.0">
                  <c:v>22.246818190363406</c:v>
                </c:pt>
                <c:pt idx="206" formatCode="0.0">
                  <c:v>20.896501397964951</c:v>
                </c:pt>
                <c:pt idx="207" formatCode="0.0">
                  <c:v>26.229190351549757</c:v>
                </c:pt>
                <c:pt idx="208" formatCode="0.0">
                  <c:v>28.522745485065503</c:v>
                </c:pt>
                <c:pt idx="209" formatCode="0.0">
                  <c:v>21.232610076423477</c:v>
                </c:pt>
                <c:pt idx="210" formatCode="0.0">
                  <c:v>15.942172206918425</c:v>
                </c:pt>
                <c:pt idx="211" formatCode="0.0">
                  <c:v>19.935488318596263</c:v>
                </c:pt>
                <c:pt idx="212" formatCode="0.0">
                  <c:v>22.246191580844865</c:v>
                </c:pt>
                <c:pt idx="213" formatCode="0.0">
                  <c:v>11.171663927460074</c:v>
                </c:pt>
                <c:pt idx="214" formatCode="0.0">
                  <c:v>11.583266440668961</c:v>
                </c:pt>
                <c:pt idx="215" formatCode="0.0">
                  <c:v>3.2420537088207579</c:v>
                </c:pt>
                <c:pt idx="216" formatCode="0.0">
                  <c:v>-10.00957555319636</c:v>
                </c:pt>
                <c:pt idx="217" formatCode="0.0">
                  <c:v>-3.5004824937429624</c:v>
                </c:pt>
                <c:pt idx="218" formatCode="0.0">
                  <c:v>-8.4066355146525282</c:v>
                </c:pt>
                <c:pt idx="219" formatCode="0.0">
                  <c:v>-5.4869406762502511</c:v>
                </c:pt>
                <c:pt idx="220" formatCode="0.0">
                  <c:v>-6.4630984806221869</c:v>
                </c:pt>
                <c:pt idx="221" formatCode="0.0">
                  <c:v>-11.089403413892175</c:v>
                </c:pt>
                <c:pt idx="222" formatCode="0.0">
                  <c:v>-3.9389010427025029</c:v>
                </c:pt>
                <c:pt idx="223" formatCode="0.0">
                  <c:v>-7.340426497414942</c:v>
                </c:pt>
                <c:pt idx="224" formatCode="0.0">
                  <c:v>-13.345923732398624</c:v>
                </c:pt>
                <c:pt idx="225" formatCode="0.0">
                  <c:v>-3.4784729699983918</c:v>
                </c:pt>
                <c:pt idx="226" formatCode="0.0">
                  <c:v>-7.0526368984449972</c:v>
                </c:pt>
                <c:pt idx="227" formatCode="0.0">
                  <c:v>-2.4600778250027266</c:v>
                </c:pt>
                <c:pt idx="228" formatCode="0.0">
                  <c:v>22.920160534807611</c:v>
                </c:pt>
                <c:pt idx="229" formatCode="0.0">
                  <c:v>4.4521557597150707</c:v>
                </c:pt>
                <c:pt idx="230" formatCode="0.0">
                  <c:v>-2.3035315634174602</c:v>
                </c:pt>
                <c:pt idx="231" formatCode="0.0">
                  <c:v>14.48600892355878</c:v>
                </c:pt>
                <c:pt idx="232" formatCode="0.0">
                  <c:v>-8.0221727156314149</c:v>
                </c:pt>
                <c:pt idx="233" formatCode="0.0">
                  <c:v>-9.9546840428524686</c:v>
                </c:pt>
                <c:pt idx="234" formatCode="0.0">
                  <c:v>-4.036083331792895</c:v>
                </c:pt>
                <c:pt idx="235" formatCode="0.0">
                  <c:v>-7.2415267933226506</c:v>
                </c:pt>
                <c:pt idx="236" formatCode="0.0">
                  <c:v>-1.7540005509584233</c:v>
                </c:pt>
                <c:pt idx="237" formatCode="0.0">
                  <c:v>4.023877616429572</c:v>
                </c:pt>
                <c:pt idx="238" formatCode="0.0">
                  <c:v>-0.73239220402080418</c:v>
                </c:pt>
                <c:pt idx="239" formatCode="0.0">
                  <c:v>15.317754767389502</c:v>
                </c:pt>
                <c:pt idx="240" formatCode="0.0">
                  <c:v>-13.063537765733891</c:v>
                </c:pt>
                <c:pt idx="241" formatCode="0.0">
                  <c:v>-1.288061119015016</c:v>
                </c:pt>
                <c:pt idx="242" formatCode="0.0">
                  <c:v>7.9818860488470422</c:v>
                </c:pt>
                <c:pt idx="243" formatCode="0.0">
                  <c:v>-13.940005936173227</c:v>
                </c:pt>
                <c:pt idx="244" formatCode="0.0">
                  <c:v>8.8591709927565709</c:v>
                </c:pt>
                <c:pt idx="245" formatCode="0.0">
                  <c:v>11.695242276985685</c:v>
                </c:pt>
                <c:pt idx="246" formatCode="0.0">
                  <c:v>23.714402391666155</c:v>
                </c:pt>
                <c:pt idx="247" formatCode="0.0">
                  <c:v>2.9062789281578461</c:v>
                </c:pt>
                <c:pt idx="248" formatCode="0.0">
                  <c:v>13.649673638741699</c:v>
                </c:pt>
                <c:pt idx="249" formatCode="0.0">
                  <c:v>8.9315498674250815</c:v>
                </c:pt>
                <c:pt idx="250" formatCode="0.0">
                  <c:v>-2.3667457085416732</c:v>
                </c:pt>
                <c:pt idx="251" formatCode="0.0">
                  <c:v>-2.8476575857745323</c:v>
                </c:pt>
                <c:pt idx="252" formatCode="0.0">
                  <c:v>-0.42895848591003594</c:v>
                </c:pt>
                <c:pt idx="253" formatCode="0.0">
                  <c:v>-8.4528593508500727</c:v>
                </c:pt>
                <c:pt idx="254" formatCode="0.0">
                  <c:v>1.3795499529738686</c:v>
                </c:pt>
                <c:pt idx="255" formatCode="0.0">
                  <c:v>2.3542201645704752</c:v>
                </c:pt>
                <c:pt idx="256" formatCode="0.0">
                  <c:v>-12.587466493806831</c:v>
                </c:pt>
                <c:pt idx="257" formatCode="0.0">
                  <c:v>-7.0872927675594717</c:v>
                </c:pt>
                <c:pt idx="258" formatCode="0.0">
                  <c:v>-17.906845663499659</c:v>
                </c:pt>
                <c:pt idx="259" formatCode="0.0">
                  <c:v>-10.735858478756077</c:v>
                </c:pt>
                <c:pt idx="260" formatCode="0.0">
                  <c:v>-18.279512804497188</c:v>
                </c:pt>
                <c:pt idx="261" formatCode="0.0">
                  <c:v>-24.930852640654024</c:v>
                </c:pt>
                <c:pt idx="262" formatCode="0.0">
                  <c:v>-15.721130683280649</c:v>
                </c:pt>
                <c:pt idx="263" formatCode="0.0">
                  <c:v>-21.490524364453389</c:v>
                </c:pt>
                <c:pt idx="264" formatCode="0.0">
                  <c:v>-20.515301057269365</c:v>
                </c:pt>
                <c:pt idx="265" formatCode="0.0">
                  <c:v>-11.687292127433269</c:v>
                </c:pt>
                <c:pt idx="266" formatCode="0.0">
                  <c:v>-13.858743626224124</c:v>
                </c:pt>
                <c:pt idx="267" formatCode="0.0">
                  <c:v>-21.653634149468015</c:v>
                </c:pt>
                <c:pt idx="268" formatCode="0.0">
                  <c:v>-2.9831122655539111</c:v>
                </c:pt>
                <c:pt idx="269" formatCode="0.0">
                  <c:v>-3.7346221441124761</c:v>
                </c:pt>
                <c:pt idx="270" formatCode="0.0">
                  <c:v>-11.262423184887338</c:v>
                </c:pt>
                <c:pt idx="271" formatCode="0.0">
                  <c:v>10.185916054226784</c:v>
                </c:pt>
                <c:pt idx="272" formatCode="0.0">
                  <c:v>16.063041476063276</c:v>
                </c:pt>
                <c:pt idx="273" formatCode="0.0">
                  <c:v>2.8497521954612637</c:v>
                </c:pt>
                <c:pt idx="274" formatCode="0.0">
                  <c:v>33.361394221545268</c:v>
                </c:pt>
                <c:pt idx="275" formatCode="0.0">
                  <c:v>28.71702906672644</c:v>
                </c:pt>
                <c:pt idx="276" formatCode="0.0">
                  <c:v>23.647850920578193</c:v>
                </c:pt>
                <c:pt idx="277" formatCode="0.0">
                  <c:v>20.972212929065059</c:v>
                </c:pt>
                <c:pt idx="278" formatCode="0.0">
                  <c:v>32.218980566137809</c:v>
                </c:pt>
                <c:pt idx="279" formatCode="0.0">
                  <c:v>24.239761024341668</c:v>
                </c:pt>
                <c:pt idx="280" formatCode="0.0">
                  <c:v>21.731693309479439</c:v>
                </c:pt>
                <c:pt idx="281" formatCode="0.0">
                  <c:v>18.981270179353249</c:v>
                </c:pt>
                <c:pt idx="282" formatCode="0.0">
                  <c:v>38.269140341127695</c:v>
                </c:pt>
                <c:pt idx="283" formatCode="0.0">
                  <c:v>25.968750978053357</c:v>
                </c:pt>
                <c:pt idx="284" formatCode="0.0">
                  <c:v>10.679253607989448</c:v>
                </c:pt>
                <c:pt idx="285" formatCode="0.0">
                  <c:v>16.808975307337359</c:v>
                </c:pt>
                <c:pt idx="286" formatCode="0.0">
                  <c:v>6.0918787672379127</c:v>
                </c:pt>
                <c:pt idx="287" formatCode="0.0">
                  <c:v>4.035132530680019</c:v>
                </c:pt>
                <c:pt idx="288" formatCode="0.0">
                  <c:v>21.349308755760376</c:v>
                </c:pt>
                <c:pt idx="289" formatCode="0.0">
                  <c:v>25.064891452501836</c:v>
                </c:pt>
                <c:pt idx="290" formatCode="0.0">
                  <c:v>3.2666806476221666</c:v>
                </c:pt>
                <c:pt idx="291" formatCode="0.0">
                  <c:v>35.927981487404281</c:v>
                </c:pt>
                <c:pt idx="292" formatCode="0.0">
                  <c:v>2.9919287503479053</c:v>
                </c:pt>
                <c:pt idx="293" formatCode="0.0">
                  <c:v>8.4551915693162236</c:v>
                </c:pt>
                <c:pt idx="294" formatCode="0.0">
                  <c:v>2.1653841516387162</c:v>
                </c:pt>
                <c:pt idx="295" formatCode="0.0">
                  <c:v>1.6196578483147706</c:v>
                </c:pt>
                <c:pt idx="296" formatCode="0.0">
                  <c:v>-2.0982703326649532</c:v>
                </c:pt>
                <c:pt idx="297" formatCode="0.0">
                  <c:v>9.567894719383375</c:v>
                </c:pt>
                <c:pt idx="298" formatCode="0.0">
                  <c:v>-2.4629860246298652</c:v>
                </c:pt>
                <c:pt idx="299" formatCode="0.0">
                  <c:v>-7.6453717085256052</c:v>
                </c:pt>
                <c:pt idx="300" formatCode="0.0">
                  <c:v>-12.074067322882486</c:v>
                </c:pt>
                <c:pt idx="301" formatCode="0.0">
                  <c:v>-14.121898672597123</c:v>
                </c:pt>
                <c:pt idx="302" formatCode="0.0">
                  <c:v>-15.336097973022689</c:v>
                </c:pt>
                <c:pt idx="303" formatCode="0.0">
                  <c:v>-17.672851689554847</c:v>
                </c:pt>
                <c:pt idx="304" formatCode="0.0">
                  <c:v>1.3188725320573136</c:v>
                </c:pt>
                <c:pt idx="305" formatCode="0.0">
                  <c:v>-20.045652828903414</c:v>
                </c:pt>
                <c:pt idx="306" formatCode="0.0">
                  <c:v>-1.8516781305888519</c:v>
                </c:pt>
                <c:pt idx="307" formatCode="0.0">
                  <c:v>-14.048475430856499</c:v>
                </c:pt>
                <c:pt idx="308" formatCode="0.0">
                  <c:v>-10.026710749025314</c:v>
                </c:pt>
                <c:pt idx="309" formatCode="0.0">
                  <c:v>-13.331975548870611</c:v>
                </c:pt>
                <c:pt idx="310" formatCode="0.0">
                  <c:v>-6.9865229110512184</c:v>
                </c:pt>
                <c:pt idx="311" formatCode="0.0">
                  <c:v>4.7214241910682908</c:v>
                </c:pt>
                <c:pt idx="312" formatCode="0.0">
                  <c:v>7.5499873884395274</c:v>
                </c:pt>
                <c:pt idx="313" formatCode="0.0">
                  <c:v>-5.4772925908759813</c:v>
                </c:pt>
                <c:pt idx="314" formatCode="0.0">
                  <c:v>-12.919666967948274</c:v>
                </c:pt>
                <c:pt idx="315" formatCode="0.0">
                  <c:v>-45.259865638218464</c:v>
                </c:pt>
                <c:pt idx="316" formatCode="0.0">
                  <c:v>-34.3932771277928</c:v>
                </c:pt>
                <c:pt idx="317" formatCode="0.0">
                  <c:v>-5.4805614834172349</c:v>
                </c:pt>
                <c:pt idx="318" formatCode="0.0">
                  <c:v>-27.455062311539201</c:v>
                </c:pt>
                <c:pt idx="319" formatCode="0.0">
                  <c:v>-27.485769190653343</c:v>
                </c:pt>
                <c:pt idx="320" formatCode="0.0">
                  <c:v>-15.852399817619943</c:v>
                </c:pt>
                <c:pt idx="321" formatCode="0.0">
                  <c:v>-17.013501875216331</c:v>
                </c:pt>
                <c:pt idx="322" formatCode="0.0">
                  <c:v>-17.676388388962437</c:v>
                </c:pt>
                <c:pt idx="323" formatCode="0.0">
                  <c:v>-13.31048255887749</c:v>
                </c:pt>
                <c:pt idx="324" formatCode="0.0">
                  <c:v>-29.550653668814807</c:v>
                </c:pt>
                <c:pt idx="325" formatCode="0.0">
                  <c:v>-1.3014340959930037</c:v>
                </c:pt>
                <c:pt idx="326" formatCode="0">
                  <c:v>18.96274487177374</c:v>
                </c:pt>
                <c:pt idx="327" formatCode="0">
                  <c:v>54.36278969853425</c:v>
                </c:pt>
                <c:pt idx="328" formatCode="0">
                  <c:v>25.147868569334154</c:v>
                </c:pt>
                <c:pt idx="329" formatCode="0">
                  <c:v>16.746069051525538</c:v>
                </c:pt>
                <c:pt idx="330" formatCode="0">
                  <c:v>21.44776421347543</c:v>
                </c:pt>
                <c:pt idx="331" formatCode="0">
                  <c:v>38.373416118747208</c:v>
                </c:pt>
                <c:pt idx="332" formatCode="0">
                  <c:v>20.679930696089244</c:v>
                </c:pt>
                <c:pt idx="333" formatCode="0">
                  <c:v>23.524089302349683</c:v>
                </c:pt>
                <c:pt idx="334" formatCode="0">
                  <c:v>37.313006341605146</c:v>
                </c:pt>
                <c:pt idx="335" formatCode="0">
                  <c:v>16.962120907236454</c:v>
                </c:pt>
                <c:pt idx="336" formatCode="0">
                  <c:v>23.400773529632502</c:v>
                </c:pt>
                <c:pt idx="337" formatCode="0">
                  <c:v>10.963089923033408</c:v>
                </c:pt>
                <c:pt idx="338" formatCode="0">
                  <c:v>10.177799728552127</c:v>
                </c:pt>
                <c:pt idx="339" formatCode="0">
                  <c:v>29.305720994749997</c:v>
                </c:pt>
                <c:pt idx="340" formatCode="0">
                  <c:v>23.836126126300282</c:v>
                </c:pt>
                <c:pt idx="341" formatCode="0">
                  <c:v>25.459420949319277</c:v>
                </c:pt>
                <c:pt idx="342" formatCode="0">
                  <c:v>12.843550093902657</c:v>
                </c:pt>
                <c:pt idx="343" formatCode="0">
                  <c:v>11.463587802329211</c:v>
                </c:pt>
                <c:pt idx="344" formatCode="0">
                  <c:v>21.056620466499297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2C-4EA5-B083-A10255CBB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818368"/>
        <c:axId val="167819904"/>
      </c:lineChart>
      <c:lineChart>
        <c:grouping val="standard"/>
        <c:varyColors val="0"/>
        <c:ser>
          <c:idx val="1"/>
          <c:order val="1"/>
          <c:tx>
            <c:strRef>
              <c:f>'Importaciones y consumo'!$J$2</c:f>
              <c:strCache>
                <c:ptCount val="1"/>
                <c:pt idx="0">
                  <c:v>Consumo Privado (eje der.)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4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2C-4EA5-B083-A10255CBB22D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'Importaciones y consumo'!$J$3:$J$344</c:f>
              <c:numCache>
                <c:formatCode>General</c:formatCode>
                <c:ptCount val="342"/>
                <c:pt idx="12" formatCode="0.0">
                  <c:v>13.777061380810565</c:v>
                </c:pt>
                <c:pt idx="13" formatCode="0.0">
                  <c:v>13.777061380810565</c:v>
                </c:pt>
                <c:pt idx="14" formatCode="0.0">
                  <c:v>13.777061380810565</c:v>
                </c:pt>
                <c:pt idx="15" formatCode="0.0">
                  <c:v>7.7326499902809758</c:v>
                </c:pt>
                <c:pt idx="16" formatCode="0.0">
                  <c:v>7.7326499902809758</c:v>
                </c:pt>
                <c:pt idx="17" formatCode="0.0">
                  <c:v>7.7326499902809758</c:v>
                </c:pt>
                <c:pt idx="18" formatCode="0.0">
                  <c:v>-1.3007734808889921</c:v>
                </c:pt>
                <c:pt idx="19" formatCode="0.0">
                  <c:v>-1.3007734808889921</c:v>
                </c:pt>
                <c:pt idx="20" formatCode="0.0">
                  <c:v>-1.3007734808889921</c:v>
                </c:pt>
                <c:pt idx="21" formatCode="0.0">
                  <c:v>-4.2043797705529045</c:v>
                </c:pt>
                <c:pt idx="22" formatCode="0.0">
                  <c:v>-4.2043797705529045</c:v>
                </c:pt>
                <c:pt idx="23" formatCode="0.0">
                  <c:v>-4.2043797705529045</c:v>
                </c:pt>
                <c:pt idx="24" formatCode="0.0">
                  <c:v>0.50017051908000099</c:v>
                </c:pt>
                <c:pt idx="25" formatCode="0.0">
                  <c:v>0.50017051908000099</c:v>
                </c:pt>
                <c:pt idx="26" formatCode="0.0">
                  <c:v>0.50017051908000099</c:v>
                </c:pt>
                <c:pt idx="27" formatCode="0.0">
                  <c:v>-2.5264441718025381</c:v>
                </c:pt>
                <c:pt idx="28" formatCode="0.0">
                  <c:v>-2.5264441718025381</c:v>
                </c:pt>
                <c:pt idx="29" formatCode="0.0">
                  <c:v>-2.5264441718025381</c:v>
                </c:pt>
                <c:pt idx="30" formatCode="0.0">
                  <c:v>1.0917384360499227</c:v>
                </c:pt>
                <c:pt idx="31" formatCode="0.0">
                  <c:v>1.0917384360499227</c:v>
                </c:pt>
                <c:pt idx="32" formatCode="0.0">
                  <c:v>1.0917384360499227</c:v>
                </c:pt>
                <c:pt idx="33" formatCode="0.0">
                  <c:v>2.77391528698152</c:v>
                </c:pt>
                <c:pt idx="34" formatCode="0.0">
                  <c:v>2.77391528698152</c:v>
                </c:pt>
                <c:pt idx="35" formatCode="0.0">
                  <c:v>2.77391528698152</c:v>
                </c:pt>
                <c:pt idx="36" formatCode="0.0">
                  <c:v>5.2999970891794987</c:v>
                </c:pt>
                <c:pt idx="37" formatCode="0.0">
                  <c:v>5.2999970891794987</c:v>
                </c:pt>
                <c:pt idx="38" formatCode="0.0">
                  <c:v>5.2999970891794987</c:v>
                </c:pt>
                <c:pt idx="39" formatCode="0.0">
                  <c:v>2.1165519782795315</c:v>
                </c:pt>
                <c:pt idx="40" formatCode="0.0">
                  <c:v>2.1165519782795315</c:v>
                </c:pt>
                <c:pt idx="41" formatCode="0.0">
                  <c:v>2.1165519782795315</c:v>
                </c:pt>
                <c:pt idx="42" formatCode="0.0">
                  <c:v>3.2499646506214361</c:v>
                </c:pt>
                <c:pt idx="43" formatCode="0.0">
                  <c:v>3.2499646506214361</c:v>
                </c:pt>
                <c:pt idx="44" formatCode="0.0">
                  <c:v>3.2499646506214361</c:v>
                </c:pt>
                <c:pt idx="45" formatCode="0.0">
                  <c:v>1.3444656755443987</c:v>
                </c:pt>
                <c:pt idx="46" formatCode="0.0">
                  <c:v>1.3444656755443987</c:v>
                </c:pt>
                <c:pt idx="47" formatCode="0.0">
                  <c:v>1.3444656755443987</c:v>
                </c:pt>
                <c:pt idx="48" formatCode="0.0">
                  <c:v>-1.4691569537288416</c:v>
                </c:pt>
                <c:pt idx="49" formatCode="0.0">
                  <c:v>-1.4691569537288416</c:v>
                </c:pt>
                <c:pt idx="50" formatCode="0.0">
                  <c:v>-1.4691569537288416</c:v>
                </c:pt>
                <c:pt idx="51" formatCode="0.0">
                  <c:v>-0.15011029048056912</c:v>
                </c:pt>
                <c:pt idx="52" formatCode="0.0">
                  <c:v>-0.15011029048056912</c:v>
                </c:pt>
                <c:pt idx="53" formatCode="0.0">
                  <c:v>-0.15011029048056912</c:v>
                </c:pt>
                <c:pt idx="54" formatCode="0.0">
                  <c:v>-2.0920096806417234</c:v>
                </c:pt>
                <c:pt idx="55" formatCode="0.0">
                  <c:v>-2.0920096806417234</c:v>
                </c:pt>
                <c:pt idx="56" formatCode="0.0">
                  <c:v>-2.0920096806417234</c:v>
                </c:pt>
                <c:pt idx="57" formatCode="0.0">
                  <c:v>1.6256099305620211</c:v>
                </c:pt>
                <c:pt idx="58" formatCode="0.0">
                  <c:v>1.6256099305620211</c:v>
                </c:pt>
                <c:pt idx="59" formatCode="0.0">
                  <c:v>1.6256099305620211</c:v>
                </c:pt>
                <c:pt idx="60" formatCode="0.0">
                  <c:v>-6.9849240500888641</c:v>
                </c:pt>
                <c:pt idx="61" formatCode="0.0">
                  <c:v>-6.9849240500888641</c:v>
                </c:pt>
                <c:pt idx="62" formatCode="0.0">
                  <c:v>-6.9849240500888641</c:v>
                </c:pt>
                <c:pt idx="63" formatCode="0.0">
                  <c:v>-0.82477814376531455</c:v>
                </c:pt>
                <c:pt idx="64" formatCode="0.0">
                  <c:v>-0.82477814376531455</c:v>
                </c:pt>
                <c:pt idx="65" formatCode="0.0">
                  <c:v>-0.82477814376531455</c:v>
                </c:pt>
                <c:pt idx="66" formatCode="0.0">
                  <c:v>3.0549523602320363</c:v>
                </c:pt>
                <c:pt idx="67" formatCode="0.0">
                  <c:v>3.0549523602320363</c:v>
                </c:pt>
                <c:pt idx="68" formatCode="0.0">
                  <c:v>3.0549523602320363</c:v>
                </c:pt>
                <c:pt idx="69" formatCode="0.0">
                  <c:v>-0.89125896845888519</c:v>
                </c:pt>
                <c:pt idx="70" formatCode="0.0">
                  <c:v>-0.89125896845888519</c:v>
                </c:pt>
                <c:pt idx="71" formatCode="0.0">
                  <c:v>-0.89125896845888519</c:v>
                </c:pt>
                <c:pt idx="72" formatCode="0.0">
                  <c:v>-1.8675372442339011</c:v>
                </c:pt>
                <c:pt idx="73" formatCode="0.0">
                  <c:v>-1.8675372442339011</c:v>
                </c:pt>
                <c:pt idx="74" formatCode="0.0">
                  <c:v>-1.8675372442339011</c:v>
                </c:pt>
                <c:pt idx="75" formatCode="0.0">
                  <c:v>0.21713435668344516</c:v>
                </c:pt>
                <c:pt idx="76" formatCode="0.0">
                  <c:v>0.21713435668344516</c:v>
                </c:pt>
                <c:pt idx="77" formatCode="0.0">
                  <c:v>0.21713435668344516</c:v>
                </c:pt>
                <c:pt idx="78" formatCode="0.0">
                  <c:v>-7.6812129488746308</c:v>
                </c:pt>
                <c:pt idx="79" formatCode="0.0">
                  <c:v>-7.6812129488746308</c:v>
                </c:pt>
                <c:pt idx="80" formatCode="0.0">
                  <c:v>-7.6812129488746308</c:v>
                </c:pt>
                <c:pt idx="81" formatCode="0.0">
                  <c:v>3.1478722087906021</c:v>
                </c:pt>
                <c:pt idx="82" formatCode="0.0">
                  <c:v>3.1478722087906021</c:v>
                </c:pt>
                <c:pt idx="83" formatCode="0.0">
                  <c:v>3.1478722087906021</c:v>
                </c:pt>
                <c:pt idx="84" formatCode="0.0">
                  <c:v>12.301038252207007</c:v>
                </c:pt>
                <c:pt idx="85" formatCode="0.0">
                  <c:v>12.301038252207007</c:v>
                </c:pt>
                <c:pt idx="86" formatCode="0.0">
                  <c:v>12.301038252207007</c:v>
                </c:pt>
                <c:pt idx="87" formatCode="0.0">
                  <c:v>5.5104222232842233</c:v>
                </c:pt>
                <c:pt idx="88" formatCode="0.0">
                  <c:v>5.5104222232842233</c:v>
                </c:pt>
                <c:pt idx="89" formatCode="0.0">
                  <c:v>5.5104222232842233</c:v>
                </c:pt>
                <c:pt idx="90" formatCode="0.0">
                  <c:v>8.4570487302738684</c:v>
                </c:pt>
                <c:pt idx="91" formatCode="0.0">
                  <c:v>8.4570487302738684</c:v>
                </c:pt>
                <c:pt idx="92" formatCode="0.0">
                  <c:v>8.4570487302738684</c:v>
                </c:pt>
                <c:pt idx="93" formatCode="0.0">
                  <c:v>-2.4316864224438604</c:v>
                </c:pt>
                <c:pt idx="94" formatCode="0.0">
                  <c:v>-2.4316864224438604</c:v>
                </c:pt>
                <c:pt idx="95" formatCode="0.0">
                  <c:v>-2.4316864224438604</c:v>
                </c:pt>
                <c:pt idx="96" formatCode="0.0">
                  <c:v>1.9115340991079393</c:v>
                </c:pt>
                <c:pt idx="97" formatCode="0.0">
                  <c:v>1.9115340991079393</c:v>
                </c:pt>
                <c:pt idx="98" formatCode="0.0">
                  <c:v>1.9115340991079393</c:v>
                </c:pt>
                <c:pt idx="99" formatCode="0.0">
                  <c:v>-3.0290457345997055</c:v>
                </c:pt>
                <c:pt idx="100" formatCode="0.0">
                  <c:v>-3.0290457345997055</c:v>
                </c:pt>
                <c:pt idx="101" formatCode="0.0">
                  <c:v>-3.0290457345997055</c:v>
                </c:pt>
                <c:pt idx="102" formatCode="0.0">
                  <c:v>-7.152821994720469</c:v>
                </c:pt>
                <c:pt idx="103" formatCode="0.0">
                  <c:v>-7.152821994720469</c:v>
                </c:pt>
                <c:pt idx="104" formatCode="0.0">
                  <c:v>-7.152821994720469</c:v>
                </c:pt>
                <c:pt idx="105" formatCode="0.0">
                  <c:v>-2.8925802769935274</c:v>
                </c:pt>
                <c:pt idx="106" formatCode="0.0">
                  <c:v>-2.8925802769935274</c:v>
                </c:pt>
                <c:pt idx="107" formatCode="0.0">
                  <c:v>-2.8925802769935274</c:v>
                </c:pt>
                <c:pt idx="108" formatCode="0.0">
                  <c:v>-0.45923634030985738</c:v>
                </c:pt>
                <c:pt idx="109" formatCode="0.0">
                  <c:v>-0.45923634030985738</c:v>
                </c:pt>
                <c:pt idx="110" formatCode="0.0">
                  <c:v>-0.45923634030985738</c:v>
                </c:pt>
                <c:pt idx="111" formatCode="0.0">
                  <c:v>5.9581134346933737</c:v>
                </c:pt>
                <c:pt idx="112" formatCode="0.0">
                  <c:v>5.9581134346933737</c:v>
                </c:pt>
                <c:pt idx="113" formatCode="0.0">
                  <c:v>5.9581134346933737</c:v>
                </c:pt>
                <c:pt idx="114" formatCode="0.0">
                  <c:v>15.877321727986683</c:v>
                </c:pt>
                <c:pt idx="115" formatCode="0.0">
                  <c:v>15.877321727986683</c:v>
                </c:pt>
                <c:pt idx="116" formatCode="0.0">
                  <c:v>15.877321727986683</c:v>
                </c:pt>
                <c:pt idx="117" formatCode="0.0">
                  <c:v>10.392113910765104</c:v>
                </c:pt>
                <c:pt idx="118" formatCode="0.0">
                  <c:v>10.392113910765104</c:v>
                </c:pt>
                <c:pt idx="119" formatCode="0.0">
                  <c:v>10.392113910765104</c:v>
                </c:pt>
                <c:pt idx="120" formatCode="0.0">
                  <c:v>8.0518491002441266</c:v>
                </c:pt>
                <c:pt idx="121" formatCode="0.0">
                  <c:v>8.0518491002441266</c:v>
                </c:pt>
                <c:pt idx="122" formatCode="0.0">
                  <c:v>8.0518491002441266</c:v>
                </c:pt>
                <c:pt idx="123" formatCode="0.0">
                  <c:v>10.617554465825179</c:v>
                </c:pt>
                <c:pt idx="124" formatCode="0.0">
                  <c:v>10.617554465825179</c:v>
                </c:pt>
                <c:pt idx="125" formatCode="0.0">
                  <c:v>10.617554465825179</c:v>
                </c:pt>
                <c:pt idx="126" formatCode="0.0">
                  <c:v>0.44820148358451206</c:v>
                </c:pt>
                <c:pt idx="127" formatCode="0.0">
                  <c:v>0.44820148358451206</c:v>
                </c:pt>
                <c:pt idx="128" formatCode="0.0">
                  <c:v>0.44820148358451206</c:v>
                </c:pt>
                <c:pt idx="129" formatCode="0.0">
                  <c:v>0.51799020674512519</c:v>
                </c:pt>
                <c:pt idx="130" formatCode="0.0">
                  <c:v>0.51799020674512519</c:v>
                </c:pt>
                <c:pt idx="131" formatCode="0.0">
                  <c:v>0.51799020674512519</c:v>
                </c:pt>
                <c:pt idx="132" formatCode="0.0">
                  <c:v>-5.8535832111394512</c:v>
                </c:pt>
                <c:pt idx="133" formatCode="0.0">
                  <c:v>-5.8535832111394512</c:v>
                </c:pt>
                <c:pt idx="134" formatCode="0.0">
                  <c:v>-5.8535832111394512</c:v>
                </c:pt>
                <c:pt idx="135" formatCode="0.0">
                  <c:v>0.19220544499729897</c:v>
                </c:pt>
                <c:pt idx="136" formatCode="0.0">
                  <c:v>0.19220544499729897</c:v>
                </c:pt>
                <c:pt idx="137" formatCode="0.0">
                  <c:v>0.19220544499729897</c:v>
                </c:pt>
                <c:pt idx="138" formatCode="0.0">
                  <c:v>4.0658960244056175</c:v>
                </c:pt>
                <c:pt idx="139" formatCode="0.0">
                  <c:v>4.0658960244056175</c:v>
                </c:pt>
                <c:pt idx="140" formatCode="0.0">
                  <c:v>4.0658960244056175</c:v>
                </c:pt>
                <c:pt idx="141" formatCode="0.0">
                  <c:v>5.0545257259487784</c:v>
                </c:pt>
                <c:pt idx="142" formatCode="0.0">
                  <c:v>5.0545257259487784</c:v>
                </c:pt>
                <c:pt idx="143" formatCode="0.0">
                  <c:v>5.0545257259487784</c:v>
                </c:pt>
                <c:pt idx="144" formatCode="0.0">
                  <c:v>8.6697901985172621</c:v>
                </c:pt>
                <c:pt idx="145" formatCode="0.0">
                  <c:v>8.6697901985172621</c:v>
                </c:pt>
                <c:pt idx="146" formatCode="0.0">
                  <c:v>8.6697901985172621</c:v>
                </c:pt>
                <c:pt idx="147" formatCode="0.0">
                  <c:v>6.0525663958343614</c:v>
                </c:pt>
                <c:pt idx="148" formatCode="0.0">
                  <c:v>6.0525663958343614</c:v>
                </c:pt>
                <c:pt idx="149" formatCode="0.0">
                  <c:v>6.0525663958343614</c:v>
                </c:pt>
                <c:pt idx="150" formatCode="0.0">
                  <c:v>1.1394674358776768</c:v>
                </c:pt>
                <c:pt idx="151" formatCode="0.0">
                  <c:v>1.1394674358776768</c:v>
                </c:pt>
                <c:pt idx="152" formatCode="0.0">
                  <c:v>1.1394674358776768</c:v>
                </c:pt>
                <c:pt idx="153" formatCode="0.0">
                  <c:v>0.79094242661786041</c:v>
                </c:pt>
                <c:pt idx="154" formatCode="0.0">
                  <c:v>0.79094242661786041</c:v>
                </c:pt>
                <c:pt idx="155" formatCode="0.0">
                  <c:v>0.79094242661786041</c:v>
                </c:pt>
                <c:pt idx="156" formatCode="0.0">
                  <c:v>9.858381908804887</c:v>
                </c:pt>
                <c:pt idx="157" formatCode="0.0">
                  <c:v>9.858381908804887</c:v>
                </c:pt>
                <c:pt idx="158" formatCode="0.0">
                  <c:v>9.858381908804887</c:v>
                </c:pt>
                <c:pt idx="159" formatCode="0.0">
                  <c:v>-0.74626017285905277</c:v>
                </c:pt>
                <c:pt idx="160" formatCode="0.0">
                  <c:v>-0.74626017285905277</c:v>
                </c:pt>
                <c:pt idx="161" formatCode="0.0">
                  <c:v>-0.74626017285905277</c:v>
                </c:pt>
                <c:pt idx="162" formatCode="0.0">
                  <c:v>7.4192647251586834</c:v>
                </c:pt>
                <c:pt idx="163" formatCode="0.0">
                  <c:v>7.4192647251586834</c:v>
                </c:pt>
                <c:pt idx="164" formatCode="0.0">
                  <c:v>7.4192647251586834</c:v>
                </c:pt>
                <c:pt idx="165" formatCode="0.0">
                  <c:v>3.9297347241929401</c:v>
                </c:pt>
                <c:pt idx="166" formatCode="0.0">
                  <c:v>3.9297347241929401</c:v>
                </c:pt>
                <c:pt idx="167" formatCode="0.0">
                  <c:v>3.9297347241929401</c:v>
                </c:pt>
                <c:pt idx="168" formatCode="0.0">
                  <c:v>5.0787051093019073</c:v>
                </c:pt>
                <c:pt idx="169" formatCode="0.0">
                  <c:v>5.0787051093019073</c:v>
                </c:pt>
                <c:pt idx="170" formatCode="0.0">
                  <c:v>5.0787051093019073</c:v>
                </c:pt>
                <c:pt idx="171" formatCode="0.0">
                  <c:v>9.1536227546847897</c:v>
                </c:pt>
                <c:pt idx="172" formatCode="0.0">
                  <c:v>9.1536227546847897</c:v>
                </c:pt>
                <c:pt idx="173" formatCode="0.0">
                  <c:v>9.1536227546847897</c:v>
                </c:pt>
                <c:pt idx="174" formatCode="0.0">
                  <c:v>5.8366848612761117</c:v>
                </c:pt>
                <c:pt idx="175" formatCode="0.0">
                  <c:v>5.8366848612761117</c:v>
                </c:pt>
                <c:pt idx="176" formatCode="0.0">
                  <c:v>5.8366848612761117</c:v>
                </c:pt>
                <c:pt idx="177" formatCode="0.0">
                  <c:v>9.9591571526975713</c:v>
                </c:pt>
                <c:pt idx="178" formatCode="0.0">
                  <c:v>9.9591571526975713</c:v>
                </c:pt>
                <c:pt idx="179" formatCode="0.0">
                  <c:v>9.9591571526975713</c:v>
                </c:pt>
                <c:pt idx="180" formatCode="0.0">
                  <c:v>-2.6004361719161579</c:v>
                </c:pt>
                <c:pt idx="181" formatCode="0.0">
                  <c:v>-2.6004361719161579</c:v>
                </c:pt>
                <c:pt idx="182" formatCode="0.0">
                  <c:v>-2.6004361719161579</c:v>
                </c:pt>
                <c:pt idx="183" formatCode="0.0">
                  <c:v>0.59129495552474509</c:v>
                </c:pt>
                <c:pt idx="184" formatCode="0.0">
                  <c:v>0.59129495552474509</c:v>
                </c:pt>
                <c:pt idx="185" formatCode="0.0">
                  <c:v>0.59129495552474509</c:v>
                </c:pt>
                <c:pt idx="186" formatCode="0.0">
                  <c:v>-0.48403168633306848</c:v>
                </c:pt>
                <c:pt idx="187" formatCode="0.0">
                  <c:v>-0.48403168633306848</c:v>
                </c:pt>
                <c:pt idx="188" formatCode="0.0">
                  <c:v>-0.48403168633306848</c:v>
                </c:pt>
                <c:pt idx="189" formatCode="0.0">
                  <c:v>3.7356428687977683</c:v>
                </c:pt>
                <c:pt idx="190" formatCode="0.0">
                  <c:v>3.7356428687977683</c:v>
                </c:pt>
                <c:pt idx="191" formatCode="0.0">
                  <c:v>3.7356428687977683</c:v>
                </c:pt>
                <c:pt idx="192" formatCode="0.0">
                  <c:v>12.158792402953097</c:v>
                </c:pt>
                <c:pt idx="193" formatCode="0.0">
                  <c:v>12.158792402953097</c:v>
                </c:pt>
                <c:pt idx="194" formatCode="0.0">
                  <c:v>12.158792402953097</c:v>
                </c:pt>
                <c:pt idx="195" formatCode="0.0">
                  <c:v>8.7064829149462497</c:v>
                </c:pt>
                <c:pt idx="196" formatCode="0.0">
                  <c:v>8.7064829149462497</c:v>
                </c:pt>
                <c:pt idx="197" formatCode="0.0">
                  <c:v>8.7064829149462497</c:v>
                </c:pt>
                <c:pt idx="198" formatCode="0.0">
                  <c:v>9.9475622099282504</c:v>
                </c:pt>
                <c:pt idx="199" formatCode="0.0">
                  <c:v>9.9475622099282504</c:v>
                </c:pt>
                <c:pt idx="200" formatCode="0.0">
                  <c:v>9.9475622099282504</c:v>
                </c:pt>
                <c:pt idx="201" formatCode="0.0">
                  <c:v>5.4106022155018252</c:v>
                </c:pt>
                <c:pt idx="202" formatCode="0.0">
                  <c:v>5.4106022155018252</c:v>
                </c:pt>
                <c:pt idx="203" formatCode="0.0">
                  <c:v>5.4106022155018252</c:v>
                </c:pt>
                <c:pt idx="204" formatCode="0.0">
                  <c:v>7.0063019005922769</c:v>
                </c:pt>
                <c:pt idx="205" formatCode="0.0">
                  <c:v>7.0063019005922769</c:v>
                </c:pt>
                <c:pt idx="206" formatCode="0.0">
                  <c:v>7.0063019005922769</c:v>
                </c:pt>
                <c:pt idx="207" formatCode="0.0">
                  <c:v>6.9986989243783455</c:v>
                </c:pt>
                <c:pt idx="208" formatCode="0.0">
                  <c:v>6.9986989243783455</c:v>
                </c:pt>
                <c:pt idx="209" formatCode="0.0">
                  <c:v>6.9986989243783455</c:v>
                </c:pt>
                <c:pt idx="210" formatCode="0.0">
                  <c:v>2.1471196883384778</c:v>
                </c:pt>
                <c:pt idx="211" formatCode="0.0">
                  <c:v>2.1471196883384778</c:v>
                </c:pt>
                <c:pt idx="212" formatCode="0.0">
                  <c:v>2.1471196883384778</c:v>
                </c:pt>
                <c:pt idx="213" formatCode="0.0">
                  <c:v>3.4592990242166906</c:v>
                </c:pt>
                <c:pt idx="214" formatCode="0.0">
                  <c:v>3.4592990242166906</c:v>
                </c:pt>
                <c:pt idx="215" formatCode="0.0">
                  <c:v>3.4592990242166906</c:v>
                </c:pt>
                <c:pt idx="216" formatCode="0.0">
                  <c:v>1.4220234684513571</c:v>
                </c:pt>
                <c:pt idx="217" formatCode="0.0">
                  <c:v>1.4220234684513571</c:v>
                </c:pt>
                <c:pt idx="218" formatCode="0.0">
                  <c:v>1.4220234684513571</c:v>
                </c:pt>
                <c:pt idx="219" formatCode="0.0">
                  <c:v>3.3581849188477122</c:v>
                </c:pt>
                <c:pt idx="220" formatCode="0.0">
                  <c:v>3.3581849188477122</c:v>
                </c:pt>
                <c:pt idx="221" formatCode="0.0">
                  <c:v>3.3581849188477122</c:v>
                </c:pt>
                <c:pt idx="222" formatCode="0.0">
                  <c:v>7.4774273952218095</c:v>
                </c:pt>
                <c:pt idx="223" formatCode="0.0">
                  <c:v>7.4774273952218095</c:v>
                </c:pt>
                <c:pt idx="224" formatCode="0.0">
                  <c:v>7.4774273952218095</c:v>
                </c:pt>
                <c:pt idx="225" formatCode="0.0">
                  <c:v>0.79378224788746365</c:v>
                </c:pt>
                <c:pt idx="226" formatCode="0.0">
                  <c:v>0.79378224788746365</c:v>
                </c:pt>
                <c:pt idx="227" formatCode="0.0">
                  <c:v>0.79378224788746365</c:v>
                </c:pt>
                <c:pt idx="228" formatCode="0.0">
                  <c:v>5.9613096515211765</c:v>
                </c:pt>
                <c:pt idx="229" formatCode="0.0">
                  <c:v>5.9613096515211765</c:v>
                </c:pt>
                <c:pt idx="230" formatCode="0.0">
                  <c:v>5.9613096515211765</c:v>
                </c:pt>
                <c:pt idx="231" formatCode="0.0">
                  <c:v>2.3967706502461965</c:v>
                </c:pt>
                <c:pt idx="232" formatCode="0.0">
                  <c:v>2.3967706502461965</c:v>
                </c:pt>
                <c:pt idx="233" formatCode="0.0">
                  <c:v>2.3967706502461965</c:v>
                </c:pt>
                <c:pt idx="234" formatCode="0.0">
                  <c:v>1.9608145481865051</c:v>
                </c:pt>
                <c:pt idx="235" formatCode="0.0">
                  <c:v>1.9608145481865051</c:v>
                </c:pt>
                <c:pt idx="236" formatCode="0.0">
                  <c:v>1.9608145481865051</c:v>
                </c:pt>
                <c:pt idx="237" formatCode="0.0">
                  <c:v>8.6655232209800488</c:v>
                </c:pt>
                <c:pt idx="238" formatCode="0.0">
                  <c:v>8.6655232209800488</c:v>
                </c:pt>
                <c:pt idx="239" formatCode="0.0">
                  <c:v>8.6655232209800488</c:v>
                </c:pt>
                <c:pt idx="240" formatCode="0.0">
                  <c:v>2.7609046238309389</c:v>
                </c:pt>
                <c:pt idx="241" formatCode="0.0">
                  <c:v>2.7609046238309389</c:v>
                </c:pt>
                <c:pt idx="242" formatCode="0.0">
                  <c:v>2.7609046238309389</c:v>
                </c:pt>
                <c:pt idx="243" formatCode="0.0">
                  <c:v>4.836911448549003</c:v>
                </c:pt>
                <c:pt idx="244" formatCode="0.0">
                  <c:v>4.836911448549003</c:v>
                </c:pt>
                <c:pt idx="245" formatCode="0.0">
                  <c:v>4.836911448549003</c:v>
                </c:pt>
                <c:pt idx="246" formatCode="0.0">
                  <c:v>7.4837756229256769</c:v>
                </c:pt>
                <c:pt idx="247" formatCode="0.0">
                  <c:v>7.4837756229256769</c:v>
                </c:pt>
                <c:pt idx="248" formatCode="0.0">
                  <c:v>7.4837756229256769</c:v>
                </c:pt>
                <c:pt idx="249" formatCode="0.0">
                  <c:v>7.120088055362487</c:v>
                </c:pt>
                <c:pt idx="250" formatCode="0.0">
                  <c:v>7.120088055362487</c:v>
                </c:pt>
                <c:pt idx="251" formatCode="0.0">
                  <c:v>7.120088055362487</c:v>
                </c:pt>
                <c:pt idx="252" formatCode="0.0">
                  <c:v>3.722774673405624</c:v>
                </c:pt>
                <c:pt idx="253" formatCode="0.0">
                  <c:v>3.722774673405624</c:v>
                </c:pt>
                <c:pt idx="254" formatCode="0.0">
                  <c:v>3.722774673405624</c:v>
                </c:pt>
                <c:pt idx="255" formatCode="0.0">
                  <c:v>4.6478052848971885</c:v>
                </c:pt>
                <c:pt idx="256" formatCode="0.0">
                  <c:v>4.6478052848971885</c:v>
                </c:pt>
                <c:pt idx="257" formatCode="0.0">
                  <c:v>4.6478052848971885</c:v>
                </c:pt>
                <c:pt idx="258" formatCode="0.0">
                  <c:v>4.4771882976574631</c:v>
                </c:pt>
                <c:pt idx="259" formatCode="0.0">
                  <c:v>4.4771882976574631</c:v>
                </c:pt>
                <c:pt idx="260" formatCode="0.0">
                  <c:v>4.4771882976574631</c:v>
                </c:pt>
                <c:pt idx="261" formatCode="0.0">
                  <c:v>1.431952294712687</c:v>
                </c:pt>
                <c:pt idx="262" formatCode="0.0">
                  <c:v>1.431952294712687</c:v>
                </c:pt>
                <c:pt idx="263" formatCode="0.0">
                  <c:v>1.431952294712687</c:v>
                </c:pt>
                <c:pt idx="264" formatCode="0.0">
                  <c:v>3.211846348845441</c:v>
                </c:pt>
                <c:pt idx="265" formatCode="0.0">
                  <c:v>3.211846348845441</c:v>
                </c:pt>
                <c:pt idx="266" formatCode="0.0">
                  <c:v>3.211846348845441</c:v>
                </c:pt>
                <c:pt idx="267" formatCode="0.0">
                  <c:v>4.8917137588491642</c:v>
                </c:pt>
                <c:pt idx="268" formatCode="0.0">
                  <c:v>4.8917137588491642</c:v>
                </c:pt>
                <c:pt idx="269" formatCode="0.0">
                  <c:v>4.8917137588491642</c:v>
                </c:pt>
                <c:pt idx="270" formatCode="0.0">
                  <c:v>2.8229382858931018</c:v>
                </c:pt>
                <c:pt idx="271" formatCode="0.0">
                  <c:v>2.8229382858931018</c:v>
                </c:pt>
                <c:pt idx="272" formatCode="0.0">
                  <c:v>2.8229382858931018</c:v>
                </c:pt>
                <c:pt idx="273" formatCode="0.0">
                  <c:v>3.3051475158221564</c:v>
                </c:pt>
                <c:pt idx="274" formatCode="0.0">
                  <c:v>3.3051475158221564</c:v>
                </c:pt>
                <c:pt idx="275" formatCode="0.0">
                  <c:v>3.3051475158221564</c:v>
                </c:pt>
                <c:pt idx="276" formatCode="0.0">
                  <c:v>4.0283173317971404</c:v>
                </c:pt>
                <c:pt idx="277" formatCode="0.0">
                  <c:v>4.0283173317971404</c:v>
                </c:pt>
                <c:pt idx="278" formatCode="0.0">
                  <c:v>4.0283173317971404</c:v>
                </c:pt>
                <c:pt idx="279" formatCode="0.0">
                  <c:v>2.9784620800702868</c:v>
                </c:pt>
                <c:pt idx="280" formatCode="0.0">
                  <c:v>2.9784620800702868</c:v>
                </c:pt>
                <c:pt idx="281" formatCode="0.0">
                  <c:v>2.9784620800702868</c:v>
                </c:pt>
                <c:pt idx="282" formatCode="0.0">
                  <c:v>5.944807778638463</c:v>
                </c:pt>
                <c:pt idx="283" formatCode="0.0">
                  <c:v>5.944807778638463</c:v>
                </c:pt>
                <c:pt idx="284" formatCode="0.0">
                  <c:v>5.944807778638463</c:v>
                </c:pt>
                <c:pt idx="285" formatCode="0.0">
                  <c:v>5.1795040840080873</c:v>
                </c:pt>
                <c:pt idx="286" formatCode="0.0">
                  <c:v>5.1795040840080873</c:v>
                </c:pt>
                <c:pt idx="287" formatCode="0.0">
                  <c:v>5.1795040840080873</c:v>
                </c:pt>
                <c:pt idx="288" formatCode="0.0">
                  <c:v>7.0923194023034597</c:v>
                </c:pt>
                <c:pt idx="289" formatCode="0.0">
                  <c:v>7.0923194023034597</c:v>
                </c:pt>
                <c:pt idx="290" formatCode="0.0">
                  <c:v>7.0923194023034597</c:v>
                </c:pt>
                <c:pt idx="291" formatCode="0.0">
                  <c:v>4.7892447960556268</c:v>
                </c:pt>
                <c:pt idx="292" formatCode="0.0">
                  <c:v>4.7892447960556268</c:v>
                </c:pt>
                <c:pt idx="293" formatCode="0.0">
                  <c:v>4.7892447960556268</c:v>
                </c:pt>
                <c:pt idx="294" formatCode="0.0">
                  <c:v>2.1975724198185986</c:v>
                </c:pt>
                <c:pt idx="295" formatCode="0.0">
                  <c:v>2.1975724198185986</c:v>
                </c:pt>
                <c:pt idx="296" formatCode="0.0">
                  <c:v>2.1975724198185986</c:v>
                </c:pt>
                <c:pt idx="297" formatCode="0.0">
                  <c:v>3.2807249862320589</c:v>
                </c:pt>
                <c:pt idx="298" formatCode="0.0">
                  <c:v>3.2807249862320589</c:v>
                </c:pt>
                <c:pt idx="299" formatCode="0.0">
                  <c:v>3.2807249862320589</c:v>
                </c:pt>
                <c:pt idx="300" formatCode="0.0">
                  <c:v>1.0020348096053056</c:v>
                </c:pt>
                <c:pt idx="301" formatCode="0.0">
                  <c:v>1.0020348096053056</c:v>
                </c:pt>
                <c:pt idx="302" formatCode="0.0">
                  <c:v>1.0020348096053056</c:v>
                </c:pt>
                <c:pt idx="303" formatCode="0.0">
                  <c:v>1.5391442147532501</c:v>
                </c:pt>
                <c:pt idx="304" formatCode="0.0">
                  <c:v>1.5391442147532501</c:v>
                </c:pt>
                <c:pt idx="305" formatCode="0.0">
                  <c:v>1.5391442147532501</c:v>
                </c:pt>
                <c:pt idx="306" formatCode="0.0">
                  <c:v>2.8543859315159068</c:v>
                </c:pt>
                <c:pt idx="307" formatCode="0.0">
                  <c:v>2.8543859315159068</c:v>
                </c:pt>
                <c:pt idx="308" formatCode="0.0">
                  <c:v>2.8543859315159068</c:v>
                </c:pt>
                <c:pt idx="309" formatCode="0.0">
                  <c:v>1.6636966369593722</c:v>
                </c:pt>
                <c:pt idx="310" formatCode="0.0">
                  <c:v>1.6636966369593722</c:v>
                </c:pt>
                <c:pt idx="311" formatCode="0.0">
                  <c:v>1.6636966369593722</c:v>
                </c:pt>
                <c:pt idx="312" formatCode="0.0">
                  <c:v>0.1860733808562145</c:v>
                </c:pt>
                <c:pt idx="313" formatCode="0.0">
                  <c:v>0.1860733808562145</c:v>
                </c:pt>
                <c:pt idx="314" formatCode="0.0">
                  <c:v>0.1860733808562145</c:v>
                </c:pt>
                <c:pt idx="315" formatCode="0.0">
                  <c:v>-6.8034425563917864</c:v>
                </c:pt>
                <c:pt idx="316" formatCode="0.0">
                  <c:v>-6.8034425563917864</c:v>
                </c:pt>
                <c:pt idx="317" formatCode="0.0">
                  <c:v>-6.8034425563917864</c:v>
                </c:pt>
                <c:pt idx="318" formatCode="0.0">
                  <c:v>-4.4347490921753945</c:v>
                </c:pt>
                <c:pt idx="319" formatCode="0.0">
                  <c:v>-4.4347490921753945</c:v>
                </c:pt>
                <c:pt idx="320" formatCode="0.0">
                  <c:v>-4.4347490921753945</c:v>
                </c:pt>
                <c:pt idx="321" formatCode="0.0">
                  <c:v>-3.1977860276504231</c:v>
                </c:pt>
                <c:pt idx="322" formatCode="0.0">
                  <c:v>-3.1977860276504231</c:v>
                </c:pt>
                <c:pt idx="323" formatCode="0.0">
                  <c:v>-3.1977860276504231</c:v>
                </c:pt>
                <c:pt idx="324" formatCode="0.0">
                  <c:v>-0.37636644206982339</c:v>
                </c:pt>
                <c:pt idx="325" formatCode="0.0">
                  <c:v>-0.37636644206982339</c:v>
                </c:pt>
                <c:pt idx="326" formatCode="0.0">
                  <c:v>-0.37636644206982339</c:v>
                </c:pt>
                <c:pt idx="327" formatCode="0.0">
                  <c:v>9.5303446777211747</c:v>
                </c:pt>
                <c:pt idx="328" formatCode="0.0">
                  <c:v>9.5303446777211747</c:v>
                </c:pt>
                <c:pt idx="329" formatCode="0.0">
                  <c:v>9.5303446777211747</c:v>
                </c:pt>
                <c:pt idx="330" formatCode="0.0">
                  <c:v>7.699758372933303</c:v>
                </c:pt>
                <c:pt idx="331" formatCode="0.0">
                  <c:v>7.699758372933303</c:v>
                </c:pt>
                <c:pt idx="332" formatCode="0.0">
                  <c:v>7.699758372933303</c:v>
                </c:pt>
                <c:pt idx="333" formatCode="0.0">
                  <c:v>6.1844411740798364</c:v>
                </c:pt>
                <c:pt idx="334" formatCode="0.0">
                  <c:v>6.1844411740798364</c:v>
                </c:pt>
                <c:pt idx="335" formatCode="0.0">
                  <c:v>6.1844411740798364</c:v>
                </c:pt>
                <c:pt idx="336" formatCode="0.0">
                  <c:v>3.2254826425203333</c:v>
                </c:pt>
                <c:pt idx="337" formatCode="0.0">
                  <c:v>3.2254826425203333</c:v>
                </c:pt>
                <c:pt idx="338" formatCode="0.0">
                  <c:v>3.2254826425203333</c:v>
                </c:pt>
                <c:pt idx="339" formatCode="0.0">
                  <c:v>0.43086694355561406</c:v>
                </c:pt>
                <c:pt idx="340" formatCode="0.0">
                  <c:v>0.43086694355561406</c:v>
                </c:pt>
                <c:pt idx="341" formatCode="0.0">
                  <c:v>0.43086694355561406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2C-4EA5-B083-A10255CBB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926400"/>
        <c:axId val="167924480"/>
      </c:lineChart>
      <c:dateAx>
        <c:axId val="167818368"/>
        <c:scaling>
          <c:orientation val="minMax"/>
          <c:max val="44805"/>
          <c:min val="40787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7819904"/>
        <c:crosses val="autoZero"/>
        <c:auto val="1"/>
        <c:lblOffset val="100"/>
        <c:baseTimeUnit val="months"/>
        <c:majorUnit val="12"/>
        <c:majorTimeUnit val="months"/>
      </c:dateAx>
      <c:valAx>
        <c:axId val="167819904"/>
        <c:scaling>
          <c:orientation val="minMax"/>
          <c:min val="-6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Variación Interanual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7818368"/>
        <c:crosses val="autoZero"/>
        <c:crossBetween val="between"/>
      </c:valAx>
      <c:valAx>
        <c:axId val="167924480"/>
        <c:scaling>
          <c:orientation val="minMax"/>
          <c:max val="25"/>
          <c:min val="-1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Variación Interanual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7926400"/>
        <c:crosses val="max"/>
        <c:crossBetween val="between"/>
        <c:majorUnit val="5"/>
      </c:valAx>
      <c:catAx>
        <c:axId val="167926400"/>
        <c:scaling>
          <c:orientation val="minMax"/>
        </c:scaling>
        <c:delete val="1"/>
        <c:axPos val="b"/>
        <c:majorTickMark val="out"/>
        <c:minorTickMark val="none"/>
        <c:tickLblPos val="nextTo"/>
        <c:crossAx val="167924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'Importaciones y consumo'!$I$2</c:f>
              <c:strCache>
                <c:ptCount val="1"/>
                <c:pt idx="0">
                  <c:v>Importación Bienes Capital e Intermedio (s/ comb.)</c:v>
                </c:pt>
              </c:strCache>
            </c:strRef>
          </c:tx>
          <c:spPr>
            <a:ln w="28575" cap="rnd">
              <a:solidFill>
                <a:schemeClr val="accent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4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AA-4615-BB61-72886832FE7E}"/>
                </c:ext>
              </c:extLst>
            </c:dLbl>
            <c:spPr>
              <a:solidFill>
                <a:srgbClr val="FFCCFF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'Importaciones y consumo'!$A$4:$A$347</c:f>
              <c:numCache>
                <c:formatCode>mmm\-yy</c:formatCode>
                <c:ptCount val="344"/>
                <c:pt idx="0">
                  <c:v>34366</c:v>
                </c:pt>
                <c:pt idx="1">
                  <c:v>34394</c:v>
                </c:pt>
                <c:pt idx="2">
                  <c:v>34425</c:v>
                </c:pt>
                <c:pt idx="3">
                  <c:v>34455</c:v>
                </c:pt>
                <c:pt idx="4">
                  <c:v>34486</c:v>
                </c:pt>
                <c:pt idx="5">
                  <c:v>34516</c:v>
                </c:pt>
                <c:pt idx="6">
                  <c:v>34547</c:v>
                </c:pt>
                <c:pt idx="7">
                  <c:v>34578</c:v>
                </c:pt>
                <c:pt idx="8">
                  <c:v>34608</c:v>
                </c:pt>
                <c:pt idx="9">
                  <c:v>34639</c:v>
                </c:pt>
                <c:pt idx="10">
                  <c:v>34669</c:v>
                </c:pt>
                <c:pt idx="11">
                  <c:v>34700</c:v>
                </c:pt>
                <c:pt idx="12">
                  <c:v>34731</c:v>
                </c:pt>
                <c:pt idx="13">
                  <c:v>34759</c:v>
                </c:pt>
                <c:pt idx="14">
                  <c:v>34790</c:v>
                </c:pt>
                <c:pt idx="15">
                  <c:v>34820</c:v>
                </c:pt>
                <c:pt idx="16">
                  <c:v>34851</c:v>
                </c:pt>
                <c:pt idx="17">
                  <c:v>34881</c:v>
                </c:pt>
                <c:pt idx="18">
                  <c:v>34912</c:v>
                </c:pt>
                <c:pt idx="19">
                  <c:v>34943</c:v>
                </c:pt>
                <c:pt idx="20">
                  <c:v>34973</c:v>
                </c:pt>
                <c:pt idx="21">
                  <c:v>35004</c:v>
                </c:pt>
                <c:pt idx="22">
                  <c:v>35034</c:v>
                </c:pt>
                <c:pt idx="23">
                  <c:v>35065</c:v>
                </c:pt>
                <c:pt idx="24">
                  <c:v>35096</c:v>
                </c:pt>
                <c:pt idx="25">
                  <c:v>35125</c:v>
                </c:pt>
                <c:pt idx="26">
                  <c:v>35156</c:v>
                </c:pt>
                <c:pt idx="27">
                  <c:v>35186</c:v>
                </c:pt>
                <c:pt idx="28">
                  <c:v>35217</c:v>
                </c:pt>
                <c:pt idx="29">
                  <c:v>35247</c:v>
                </c:pt>
                <c:pt idx="30">
                  <c:v>35278</c:v>
                </c:pt>
                <c:pt idx="31">
                  <c:v>35309</c:v>
                </c:pt>
                <c:pt idx="32">
                  <c:v>35339</c:v>
                </c:pt>
                <c:pt idx="33">
                  <c:v>35370</c:v>
                </c:pt>
                <c:pt idx="34">
                  <c:v>35400</c:v>
                </c:pt>
                <c:pt idx="35">
                  <c:v>35431</c:v>
                </c:pt>
                <c:pt idx="36">
                  <c:v>35462</c:v>
                </c:pt>
                <c:pt idx="37">
                  <c:v>35490</c:v>
                </c:pt>
                <c:pt idx="38">
                  <c:v>35521</c:v>
                </c:pt>
                <c:pt idx="39">
                  <c:v>35551</c:v>
                </c:pt>
                <c:pt idx="40">
                  <c:v>35582</c:v>
                </c:pt>
                <c:pt idx="41">
                  <c:v>35612</c:v>
                </c:pt>
                <c:pt idx="42">
                  <c:v>35643</c:v>
                </c:pt>
                <c:pt idx="43">
                  <c:v>35674</c:v>
                </c:pt>
                <c:pt idx="44">
                  <c:v>35704</c:v>
                </c:pt>
                <c:pt idx="45">
                  <c:v>35735</c:v>
                </c:pt>
                <c:pt idx="46">
                  <c:v>35765</c:v>
                </c:pt>
                <c:pt idx="47">
                  <c:v>35796</c:v>
                </c:pt>
                <c:pt idx="48">
                  <c:v>35827</c:v>
                </c:pt>
                <c:pt idx="49">
                  <c:v>35855</c:v>
                </c:pt>
                <c:pt idx="50">
                  <c:v>35886</c:v>
                </c:pt>
                <c:pt idx="51">
                  <c:v>35916</c:v>
                </c:pt>
                <c:pt idx="52">
                  <c:v>35947</c:v>
                </c:pt>
                <c:pt idx="53">
                  <c:v>35977</c:v>
                </c:pt>
                <c:pt idx="54">
                  <c:v>36008</c:v>
                </c:pt>
                <c:pt idx="55">
                  <c:v>36039</c:v>
                </c:pt>
                <c:pt idx="56">
                  <c:v>36069</c:v>
                </c:pt>
                <c:pt idx="57">
                  <c:v>36100</c:v>
                </c:pt>
                <c:pt idx="58">
                  <c:v>36130</c:v>
                </c:pt>
                <c:pt idx="59">
                  <c:v>36161</c:v>
                </c:pt>
                <c:pt idx="60">
                  <c:v>36192</c:v>
                </c:pt>
                <c:pt idx="61">
                  <c:v>36220</c:v>
                </c:pt>
                <c:pt idx="62">
                  <c:v>36251</c:v>
                </c:pt>
                <c:pt idx="63">
                  <c:v>36281</c:v>
                </c:pt>
                <c:pt idx="64">
                  <c:v>36312</c:v>
                </c:pt>
                <c:pt idx="65">
                  <c:v>36342</c:v>
                </c:pt>
                <c:pt idx="66">
                  <c:v>36373</c:v>
                </c:pt>
                <c:pt idx="67">
                  <c:v>36404</c:v>
                </c:pt>
                <c:pt idx="68">
                  <c:v>36434</c:v>
                </c:pt>
                <c:pt idx="69">
                  <c:v>36465</c:v>
                </c:pt>
                <c:pt idx="70">
                  <c:v>36495</c:v>
                </c:pt>
                <c:pt idx="71">
                  <c:v>36526</c:v>
                </c:pt>
                <c:pt idx="72">
                  <c:v>36557</c:v>
                </c:pt>
                <c:pt idx="73">
                  <c:v>36586</c:v>
                </c:pt>
                <c:pt idx="74">
                  <c:v>36617</c:v>
                </c:pt>
                <c:pt idx="75">
                  <c:v>36647</c:v>
                </c:pt>
                <c:pt idx="76">
                  <c:v>36678</c:v>
                </c:pt>
                <c:pt idx="77">
                  <c:v>36708</c:v>
                </c:pt>
                <c:pt idx="78">
                  <c:v>36739</c:v>
                </c:pt>
                <c:pt idx="79">
                  <c:v>36770</c:v>
                </c:pt>
                <c:pt idx="80">
                  <c:v>36800</c:v>
                </c:pt>
                <c:pt idx="81">
                  <c:v>36831</c:v>
                </c:pt>
                <c:pt idx="82">
                  <c:v>36861</c:v>
                </c:pt>
                <c:pt idx="83">
                  <c:v>36892</c:v>
                </c:pt>
                <c:pt idx="84">
                  <c:v>36923</c:v>
                </c:pt>
                <c:pt idx="85">
                  <c:v>36951</c:v>
                </c:pt>
                <c:pt idx="86">
                  <c:v>36982</c:v>
                </c:pt>
                <c:pt idx="87">
                  <c:v>37012</c:v>
                </c:pt>
                <c:pt idx="88">
                  <c:v>37043</c:v>
                </c:pt>
                <c:pt idx="89">
                  <c:v>37073</c:v>
                </c:pt>
                <c:pt idx="90">
                  <c:v>37104</c:v>
                </c:pt>
                <c:pt idx="91">
                  <c:v>37135</c:v>
                </c:pt>
                <c:pt idx="92">
                  <c:v>37165</c:v>
                </c:pt>
                <c:pt idx="93">
                  <c:v>37196</c:v>
                </c:pt>
                <c:pt idx="94">
                  <c:v>37226</c:v>
                </c:pt>
                <c:pt idx="95">
                  <c:v>37257</c:v>
                </c:pt>
                <c:pt idx="96">
                  <c:v>37288</c:v>
                </c:pt>
                <c:pt idx="97">
                  <c:v>37316</c:v>
                </c:pt>
                <c:pt idx="98">
                  <c:v>37347</c:v>
                </c:pt>
                <c:pt idx="99">
                  <c:v>37377</c:v>
                </c:pt>
                <c:pt idx="100">
                  <c:v>37408</c:v>
                </c:pt>
                <c:pt idx="101">
                  <c:v>37438</c:v>
                </c:pt>
                <c:pt idx="102">
                  <c:v>37469</c:v>
                </c:pt>
                <c:pt idx="103">
                  <c:v>37500</c:v>
                </c:pt>
                <c:pt idx="104">
                  <c:v>37530</c:v>
                </c:pt>
                <c:pt idx="105">
                  <c:v>37561</c:v>
                </c:pt>
                <c:pt idx="106">
                  <c:v>37591</c:v>
                </c:pt>
                <c:pt idx="107">
                  <c:v>37622</c:v>
                </c:pt>
                <c:pt idx="108">
                  <c:v>37653</c:v>
                </c:pt>
                <c:pt idx="109">
                  <c:v>37681</c:v>
                </c:pt>
                <c:pt idx="110">
                  <c:v>37712</c:v>
                </c:pt>
                <c:pt idx="111">
                  <c:v>37742</c:v>
                </c:pt>
                <c:pt idx="112">
                  <c:v>37773</c:v>
                </c:pt>
                <c:pt idx="113">
                  <c:v>37803</c:v>
                </c:pt>
                <c:pt idx="114">
                  <c:v>37834</c:v>
                </c:pt>
                <c:pt idx="115">
                  <c:v>37865</c:v>
                </c:pt>
                <c:pt idx="116">
                  <c:v>37895</c:v>
                </c:pt>
                <c:pt idx="117">
                  <c:v>37926</c:v>
                </c:pt>
                <c:pt idx="118">
                  <c:v>37956</c:v>
                </c:pt>
                <c:pt idx="119">
                  <c:v>37987</c:v>
                </c:pt>
                <c:pt idx="120">
                  <c:v>38018</c:v>
                </c:pt>
                <c:pt idx="121">
                  <c:v>38047</c:v>
                </c:pt>
                <c:pt idx="122">
                  <c:v>38078</c:v>
                </c:pt>
                <c:pt idx="123">
                  <c:v>38108</c:v>
                </c:pt>
                <c:pt idx="124">
                  <c:v>38139</c:v>
                </c:pt>
                <c:pt idx="125">
                  <c:v>38169</c:v>
                </c:pt>
                <c:pt idx="126">
                  <c:v>38200</c:v>
                </c:pt>
                <c:pt idx="127">
                  <c:v>38231</c:v>
                </c:pt>
                <c:pt idx="128">
                  <c:v>38261</c:v>
                </c:pt>
                <c:pt idx="129">
                  <c:v>38292</c:v>
                </c:pt>
                <c:pt idx="130">
                  <c:v>38322</c:v>
                </c:pt>
                <c:pt idx="131">
                  <c:v>38353</c:v>
                </c:pt>
                <c:pt idx="132">
                  <c:v>38384</c:v>
                </c:pt>
                <c:pt idx="133">
                  <c:v>38412</c:v>
                </c:pt>
                <c:pt idx="134">
                  <c:v>38443</c:v>
                </c:pt>
                <c:pt idx="135">
                  <c:v>38473</c:v>
                </c:pt>
                <c:pt idx="136">
                  <c:v>38504</c:v>
                </c:pt>
                <c:pt idx="137">
                  <c:v>38534</c:v>
                </c:pt>
                <c:pt idx="138">
                  <c:v>38565</c:v>
                </c:pt>
                <c:pt idx="139">
                  <c:v>38596</c:v>
                </c:pt>
                <c:pt idx="140">
                  <c:v>38626</c:v>
                </c:pt>
                <c:pt idx="141">
                  <c:v>38657</c:v>
                </c:pt>
                <c:pt idx="142">
                  <c:v>38687</c:v>
                </c:pt>
                <c:pt idx="143">
                  <c:v>38718</c:v>
                </c:pt>
                <c:pt idx="144">
                  <c:v>38749</c:v>
                </c:pt>
                <c:pt idx="145">
                  <c:v>38777</c:v>
                </c:pt>
                <c:pt idx="146">
                  <c:v>38808</c:v>
                </c:pt>
                <c:pt idx="147">
                  <c:v>38838</c:v>
                </c:pt>
                <c:pt idx="148">
                  <c:v>38869</c:v>
                </c:pt>
                <c:pt idx="149">
                  <c:v>38899</c:v>
                </c:pt>
                <c:pt idx="150">
                  <c:v>38930</c:v>
                </c:pt>
                <c:pt idx="151">
                  <c:v>38961</c:v>
                </c:pt>
                <c:pt idx="152">
                  <c:v>38991</c:v>
                </c:pt>
                <c:pt idx="153">
                  <c:v>39022</c:v>
                </c:pt>
                <c:pt idx="154">
                  <c:v>39052</c:v>
                </c:pt>
                <c:pt idx="155">
                  <c:v>39083</c:v>
                </c:pt>
                <c:pt idx="156">
                  <c:v>39114</c:v>
                </c:pt>
                <c:pt idx="157">
                  <c:v>39142</c:v>
                </c:pt>
                <c:pt idx="158">
                  <c:v>39173</c:v>
                </c:pt>
                <c:pt idx="159">
                  <c:v>39203</c:v>
                </c:pt>
                <c:pt idx="160">
                  <c:v>39234</c:v>
                </c:pt>
                <c:pt idx="161">
                  <c:v>39264</c:v>
                </c:pt>
                <c:pt idx="162">
                  <c:v>39295</c:v>
                </c:pt>
                <c:pt idx="163">
                  <c:v>39326</c:v>
                </c:pt>
                <c:pt idx="164">
                  <c:v>39356</c:v>
                </c:pt>
                <c:pt idx="165">
                  <c:v>39387</c:v>
                </c:pt>
                <c:pt idx="166">
                  <c:v>39417</c:v>
                </c:pt>
                <c:pt idx="167">
                  <c:v>39448</c:v>
                </c:pt>
                <c:pt idx="168">
                  <c:v>39479</c:v>
                </c:pt>
                <c:pt idx="169">
                  <c:v>39508</c:v>
                </c:pt>
                <c:pt idx="170">
                  <c:v>39539</c:v>
                </c:pt>
                <c:pt idx="171">
                  <c:v>39569</c:v>
                </c:pt>
                <c:pt idx="172">
                  <c:v>39600</c:v>
                </c:pt>
                <c:pt idx="173">
                  <c:v>39630</c:v>
                </c:pt>
                <c:pt idx="174">
                  <c:v>39661</c:v>
                </c:pt>
                <c:pt idx="175">
                  <c:v>39692</c:v>
                </c:pt>
                <c:pt idx="176">
                  <c:v>39722</c:v>
                </c:pt>
                <c:pt idx="177">
                  <c:v>39753</c:v>
                </c:pt>
                <c:pt idx="178">
                  <c:v>39783</c:v>
                </c:pt>
                <c:pt idx="179">
                  <c:v>39814</c:v>
                </c:pt>
                <c:pt idx="180">
                  <c:v>39845</c:v>
                </c:pt>
                <c:pt idx="181">
                  <c:v>39873</c:v>
                </c:pt>
                <c:pt idx="182">
                  <c:v>39904</c:v>
                </c:pt>
                <c:pt idx="183">
                  <c:v>39934</c:v>
                </c:pt>
                <c:pt idx="184">
                  <c:v>39965</c:v>
                </c:pt>
                <c:pt idx="185">
                  <c:v>39995</c:v>
                </c:pt>
                <c:pt idx="186">
                  <c:v>40026</c:v>
                </c:pt>
                <c:pt idx="187">
                  <c:v>40057</c:v>
                </c:pt>
                <c:pt idx="188">
                  <c:v>40087</c:v>
                </c:pt>
                <c:pt idx="189">
                  <c:v>40118</c:v>
                </c:pt>
                <c:pt idx="190">
                  <c:v>40148</c:v>
                </c:pt>
                <c:pt idx="191">
                  <c:v>40179</c:v>
                </c:pt>
                <c:pt idx="192">
                  <c:v>40210</c:v>
                </c:pt>
                <c:pt idx="193">
                  <c:v>40238</c:v>
                </c:pt>
                <c:pt idx="194">
                  <c:v>40269</c:v>
                </c:pt>
                <c:pt idx="195">
                  <c:v>40299</c:v>
                </c:pt>
                <c:pt idx="196">
                  <c:v>40330</c:v>
                </c:pt>
                <c:pt idx="197">
                  <c:v>40360</c:v>
                </c:pt>
                <c:pt idx="198">
                  <c:v>40391</c:v>
                </c:pt>
                <c:pt idx="199">
                  <c:v>40422</c:v>
                </c:pt>
                <c:pt idx="200">
                  <c:v>40452</c:v>
                </c:pt>
                <c:pt idx="201">
                  <c:v>40483</c:v>
                </c:pt>
                <c:pt idx="202">
                  <c:v>40513</c:v>
                </c:pt>
                <c:pt idx="203">
                  <c:v>40544</c:v>
                </c:pt>
                <c:pt idx="204">
                  <c:v>40575</c:v>
                </c:pt>
                <c:pt idx="205">
                  <c:v>40603</c:v>
                </c:pt>
                <c:pt idx="206">
                  <c:v>40634</c:v>
                </c:pt>
                <c:pt idx="207">
                  <c:v>40664</c:v>
                </c:pt>
                <c:pt idx="208">
                  <c:v>40695</c:v>
                </c:pt>
                <c:pt idx="209">
                  <c:v>40725</c:v>
                </c:pt>
                <c:pt idx="210">
                  <c:v>40756</c:v>
                </c:pt>
                <c:pt idx="211">
                  <c:v>40787</c:v>
                </c:pt>
                <c:pt idx="212">
                  <c:v>40817</c:v>
                </c:pt>
                <c:pt idx="213">
                  <c:v>40848</c:v>
                </c:pt>
                <c:pt idx="214">
                  <c:v>40878</c:v>
                </c:pt>
                <c:pt idx="215">
                  <c:v>40909</c:v>
                </c:pt>
                <c:pt idx="216">
                  <c:v>40940</c:v>
                </c:pt>
                <c:pt idx="217">
                  <c:v>40969</c:v>
                </c:pt>
                <c:pt idx="218">
                  <c:v>41000</c:v>
                </c:pt>
                <c:pt idx="219">
                  <c:v>41030</c:v>
                </c:pt>
                <c:pt idx="220">
                  <c:v>41061</c:v>
                </c:pt>
                <c:pt idx="221">
                  <c:v>41091</c:v>
                </c:pt>
                <c:pt idx="222">
                  <c:v>41122</c:v>
                </c:pt>
                <c:pt idx="223">
                  <c:v>41153</c:v>
                </c:pt>
                <c:pt idx="224">
                  <c:v>41183</c:v>
                </c:pt>
                <c:pt idx="225">
                  <c:v>41214</c:v>
                </c:pt>
                <c:pt idx="226">
                  <c:v>41244</c:v>
                </c:pt>
                <c:pt idx="227">
                  <c:v>41275</c:v>
                </c:pt>
                <c:pt idx="228">
                  <c:v>41306</c:v>
                </c:pt>
                <c:pt idx="229">
                  <c:v>41334</c:v>
                </c:pt>
                <c:pt idx="230">
                  <c:v>41365</c:v>
                </c:pt>
                <c:pt idx="231">
                  <c:v>41395</c:v>
                </c:pt>
                <c:pt idx="232">
                  <c:v>41426</c:v>
                </c:pt>
                <c:pt idx="233">
                  <c:v>41456</c:v>
                </c:pt>
                <c:pt idx="234">
                  <c:v>41487</c:v>
                </c:pt>
                <c:pt idx="235">
                  <c:v>41518</c:v>
                </c:pt>
                <c:pt idx="236">
                  <c:v>41548</c:v>
                </c:pt>
                <c:pt idx="237">
                  <c:v>41579</c:v>
                </c:pt>
                <c:pt idx="238">
                  <c:v>41609</c:v>
                </c:pt>
                <c:pt idx="239">
                  <c:v>41640</c:v>
                </c:pt>
                <c:pt idx="240">
                  <c:v>41671</c:v>
                </c:pt>
                <c:pt idx="241">
                  <c:v>41699</c:v>
                </c:pt>
                <c:pt idx="242">
                  <c:v>41730</c:v>
                </c:pt>
                <c:pt idx="243">
                  <c:v>41760</c:v>
                </c:pt>
                <c:pt idx="244">
                  <c:v>41791</c:v>
                </c:pt>
                <c:pt idx="245">
                  <c:v>41821</c:v>
                </c:pt>
                <c:pt idx="246">
                  <c:v>41852</c:v>
                </c:pt>
                <c:pt idx="247">
                  <c:v>41883</c:v>
                </c:pt>
                <c:pt idx="248">
                  <c:v>41913</c:v>
                </c:pt>
                <c:pt idx="249">
                  <c:v>41944</c:v>
                </c:pt>
                <c:pt idx="250">
                  <c:v>41974</c:v>
                </c:pt>
                <c:pt idx="251">
                  <c:v>42005</c:v>
                </c:pt>
                <c:pt idx="252">
                  <c:v>42036</c:v>
                </c:pt>
                <c:pt idx="253">
                  <c:v>42064</c:v>
                </c:pt>
                <c:pt idx="254">
                  <c:v>42095</c:v>
                </c:pt>
                <c:pt idx="255">
                  <c:v>42125</c:v>
                </c:pt>
                <c:pt idx="256">
                  <c:v>42156</c:v>
                </c:pt>
                <c:pt idx="257">
                  <c:v>42186</c:v>
                </c:pt>
                <c:pt idx="258">
                  <c:v>42217</c:v>
                </c:pt>
                <c:pt idx="259">
                  <c:v>42248</c:v>
                </c:pt>
                <c:pt idx="260">
                  <c:v>42278</c:v>
                </c:pt>
                <c:pt idx="261">
                  <c:v>42309</c:v>
                </c:pt>
                <c:pt idx="262">
                  <c:v>42339</c:v>
                </c:pt>
                <c:pt idx="263">
                  <c:v>42370</c:v>
                </c:pt>
                <c:pt idx="264">
                  <c:v>42401</c:v>
                </c:pt>
                <c:pt idx="265">
                  <c:v>42430</c:v>
                </c:pt>
                <c:pt idx="266">
                  <c:v>42461</c:v>
                </c:pt>
                <c:pt idx="267">
                  <c:v>42491</c:v>
                </c:pt>
                <c:pt idx="268">
                  <c:v>42522</c:v>
                </c:pt>
                <c:pt idx="269">
                  <c:v>42552</c:v>
                </c:pt>
                <c:pt idx="270">
                  <c:v>42583</c:v>
                </c:pt>
                <c:pt idx="271">
                  <c:v>42614</c:v>
                </c:pt>
                <c:pt idx="272">
                  <c:v>42644</c:v>
                </c:pt>
                <c:pt idx="273">
                  <c:v>42675</c:v>
                </c:pt>
                <c:pt idx="274">
                  <c:v>42705</c:v>
                </c:pt>
                <c:pt idx="275">
                  <c:v>42736</c:v>
                </c:pt>
                <c:pt idx="276">
                  <c:v>42767</c:v>
                </c:pt>
                <c:pt idx="277">
                  <c:v>42795</c:v>
                </c:pt>
                <c:pt idx="278">
                  <c:v>42826</c:v>
                </c:pt>
                <c:pt idx="279">
                  <c:v>42856</c:v>
                </c:pt>
                <c:pt idx="280">
                  <c:v>42887</c:v>
                </c:pt>
                <c:pt idx="281">
                  <c:v>42917</c:v>
                </c:pt>
                <c:pt idx="282">
                  <c:v>42948</c:v>
                </c:pt>
                <c:pt idx="283">
                  <c:v>42979</c:v>
                </c:pt>
                <c:pt idx="284">
                  <c:v>43009</c:v>
                </c:pt>
                <c:pt idx="285">
                  <c:v>43040</c:v>
                </c:pt>
                <c:pt idx="286">
                  <c:v>43070</c:v>
                </c:pt>
                <c:pt idx="287">
                  <c:v>43101</c:v>
                </c:pt>
                <c:pt idx="288">
                  <c:v>43132</c:v>
                </c:pt>
                <c:pt idx="289">
                  <c:v>43160</c:v>
                </c:pt>
                <c:pt idx="290">
                  <c:v>43191</c:v>
                </c:pt>
                <c:pt idx="291">
                  <c:v>43221</c:v>
                </c:pt>
                <c:pt idx="292">
                  <c:v>43252</c:v>
                </c:pt>
                <c:pt idx="293">
                  <c:v>43282</c:v>
                </c:pt>
                <c:pt idx="294">
                  <c:v>43313</c:v>
                </c:pt>
                <c:pt idx="295">
                  <c:v>43344</c:v>
                </c:pt>
                <c:pt idx="296">
                  <c:v>43374</c:v>
                </c:pt>
                <c:pt idx="297">
                  <c:v>43405</c:v>
                </c:pt>
                <c:pt idx="298">
                  <c:v>43435</c:v>
                </c:pt>
                <c:pt idx="299">
                  <c:v>43466</c:v>
                </c:pt>
                <c:pt idx="300">
                  <c:v>43497</c:v>
                </c:pt>
                <c:pt idx="301">
                  <c:v>43525</c:v>
                </c:pt>
                <c:pt idx="302">
                  <c:v>43556</c:v>
                </c:pt>
                <c:pt idx="303">
                  <c:v>43586</c:v>
                </c:pt>
                <c:pt idx="304">
                  <c:v>43617</c:v>
                </c:pt>
                <c:pt idx="305">
                  <c:v>43647</c:v>
                </c:pt>
                <c:pt idx="306">
                  <c:v>43678</c:v>
                </c:pt>
                <c:pt idx="307">
                  <c:v>43709</c:v>
                </c:pt>
                <c:pt idx="308">
                  <c:v>43739</c:v>
                </c:pt>
                <c:pt idx="309">
                  <c:v>43770</c:v>
                </c:pt>
                <c:pt idx="310">
                  <c:v>43800</c:v>
                </c:pt>
                <c:pt idx="311">
                  <c:v>43831</c:v>
                </c:pt>
                <c:pt idx="312">
                  <c:v>43862</c:v>
                </c:pt>
                <c:pt idx="313">
                  <c:v>43891</c:v>
                </c:pt>
                <c:pt idx="314">
                  <c:v>43922</c:v>
                </c:pt>
                <c:pt idx="315">
                  <c:v>43952</c:v>
                </c:pt>
                <c:pt idx="316">
                  <c:v>43983</c:v>
                </c:pt>
                <c:pt idx="317">
                  <c:v>44013</c:v>
                </c:pt>
                <c:pt idx="318">
                  <c:v>44044</c:v>
                </c:pt>
                <c:pt idx="319">
                  <c:v>44075</c:v>
                </c:pt>
                <c:pt idx="320">
                  <c:v>44105</c:v>
                </c:pt>
                <c:pt idx="321">
                  <c:v>44136</c:v>
                </c:pt>
                <c:pt idx="322">
                  <c:v>44166</c:v>
                </c:pt>
                <c:pt idx="323">
                  <c:v>44197</c:v>
                </c:pt>
                <c:pt idx="324">
                  <c:v>44228</c:v>
                </c:pt>
                <c:pt idx="325">
                  <c:v>44256</c:v>
                </c:pt>
                <c:pt idx="326">
                  <c:v>44287</c:v>
                </c:pt>
                <c:pt idx="327">
                  <c:v>44317</c:v>
                </c:pt>
                <c:pt idx="328">
                  <c:v>44348</c:v>
                </c:pt>
                <c:pt idx="329">
                  <c:v>44378</c:v>
                </c:pt>
                <c:pt idx="330">
                  <c:v>44409</c:v>
                </c:pt>
                <c:pt idx="331">
                  <c:v>44440</c:v>
                </c:pt>
                <c:pt idx="332">
                  <c:v>44470</c:v>
                </c:pt>
                <c:pt idx="333">
                  <c:v>44501</c:v>
                </c:pt>
                <c:pt idx="334">
                  <c:v>44531</c:v>
                </c:pt>
                <c:pt idx="335">
                  <c:v>44562</c:v>
                </c:pt>
                <c:pt idx="336">
                  <c:v>44593</c:v>
                </c:pt>
                <c:pt idx="337">
                  <c:v>44621</c:v>
                </c:pt>
                <c:pt idx="338">
                  <c:v>44652</c:v>
                </c:pt>
                <c:pt idx="339">
                  <c:v>44682</c:v>
                </c:pt>
                <c:pt idx="340">
                  <c:v>44713</c:v>
                </c:pt>
                <c:pt idx="341">
                  <c:v>44743</c:v>
                </c:pt>
                <c:pt idx="342">
                  <c:v>44774</c:v>
                </c:pt>
                <c:pt idx="343">
                  <c:v>44805</c:v>
                </c:pt>
              </c:numCache>
            </c:numRef>
          </c:cat>
          <c:val>
            <c:numRef>
              <c:f>'Importaciones y consumo'!$I$4:$I$347</c:f>
              <c:numCache>
                <c:formatCode>General</c:formatCode>
                <c:ptCount val="344"/>
                <c:pt idx="11" formatCode="0.0">
                  <c:v>41.020389612085431</c:v>
                </c:pt>
                <c:pt idx="12" formatCode="0.0">
                  <c:v>57.035039730652336</c:v>
                </c:pt>
                <c:pt idx="13" formatCode="0.0">
                  <c:v>36.356652786506103</c:v>
                </c:pt>
                <c:pt idx="14" formatCode="0.0">
                  <c:v>13.41179757922526</c:v>
                </c:pt>
                <c:pt idx="15" formatCode="0.0">
                  <c:v>40.26920189184586</c:v>
                </c:pt>
                <c:pt idx="16" formatCode="0.0">
                  <c:v>56.808693071226315</c:v>
                </c:pt>
                <c:pt idx="17" formatCode="0.0">
                  <c:v>22.060385382943835</c:v>
                </c:pt>
                <c:pt idx="18" formatCode="0.0">
                  <c:v>23.123081371465371</c:v>
                </c:pt>
                <c:pt idx="19" formatCode="0.0">
                  <c:v>36.803389605876013</c:v>
                </c:pt>
                <c:pt idx="20" formatCode="0.0">
                  <c:v>-0.18261144673965557</c:v>
                </c:pt>
                <c:pt idx="21" formatCode="0.0">
                  <c:v>-3.6554043589814844</c:v>
                </c:pt>
                <c:pt idx="22" formatCode="0.0">
                  <c:v>-8.0592009445620061</c:v>
                </c:pt>
                <c:pt idx="23" formatCode="0.0">
                  <c:v>20.912010078653619</c:v>
                </c:pt>
                <c:pt idx="24" formatCode="0.0">
                  <c:v>-21.417019891327939</c:v>
                </c:pt>
                <c:pt idx="25" formatCode="0.0">
                  <c:v>-16.777381835328764</c:v>
                </c:pt>
                <c:pt idx="26" formatCode="0.0">
                  <c:v>-15.106193818435255</c:v>
                </c:pt>
                <c:pt idx="27" formatCode="0.0">
                  <c:v>-8.7047710995373784</c:v>
                </c:pt>
                <c:pt idx="28" formatCode="0.0">
                  <c:v>-22.222139794834717</c:v>
                </c:pt>
                <c:pt idx="29" formatCode="0.0">
                  <c:v>-0.97009807635869416</c:v>
                </c:pt>
                <c:pt idx="30" formatCode="0.0">
                  <c:v>-20.460595815802264</c:v>
                </c:pt>
                <c:pt idx="31" formatCode="0.0">
                  <c:v>-26.402322239578645</c:v>
                </c:pt>
                <c:pt idx="32" formatCode="0.0">
                  <c:v>36.203019872370405</c:v>
                </c:pt>
                <c:pt idx="33" formatCode="0.0">
                  <c:v>14.162706143677628</c:v>
                </c:pt>
                <c:pt idx="34" formatCode="0.0">
                  <c:v>98.10875185045029</c:v>
                </c:pt>
                <c:pt idx="35" formatCode="0.0">
                  <c:v>6.6754355320188141</c:v>
                </c:pt>
                <c:pt idx="36" formatCode="0.0">
                  <c:v>9.0829431306407304</c:v>
                </c:pt>
                <c:pt idx="37" formatCode="0.0">
                  <c:v>6.6064261191492113</c:v>
                </c:pt>
                <c:pt idx="38" formatCode="0.0">
                  <c:v>19.044826850389107</c:v>
                </c:pt>
                <c:pt idx="39" formatCode="0.0">
                  <c:v>31.873186694697743</c:v>
                </c:pt>
                <c:pt idx="40" formatCode="0.0">
                  <c:v>1.6979022542627398</c:v>
                </c:pt>
                <c:pt idx="41" formatCode="0.0">
                  <c:v>19.297133898283825</c:v>
                </c:pt>
                <c:pt idx="42" formatCode="0.0">
                  <c:v>14.927678899028463</c:v>
                </c:pt>
                <c:pt idx="43" formatCode="0.0">
                  <c:v>70.030575237135963</c:v>
                </c:pt>
                <c:pt idx="44" formatCode="0.0">
                  <c:v>-20.184684552248367</c:v>
                </c:pt>
                <c:pt idx="45" formatCode="0.0">
                  <c:v>-1.2592406881592244</c:v>
                </c:pt>
                <c:pt idx="46" formatCode="0.0">
                  <c:v>-39.457214873916172</c:v>
                </c:pt>
                <c:pt idx="47" formatCode="0.0">
                  <c:v>-19.100485448556761</c:v>
                </c:pt>
                <c:pt idx="48" formatCode="0.0">
                  <c:v>-12.839666408699502</c:v>
                </c:pt>
                <c:pt idx="49" formatCode="0.0">
                  <c:v>-20.711290165818696</c:v>
                </c:pt>
                <c:pt idx="50" formatCode="0.0">
                  <c:v>7.6350004740256106</c:v>
                </c:pt>
                <c:pt idx="51" formatCode="0.0">
                  <c:v>-30.888179507270841</c:v>
                </c:pt>
                <c:pt idx="52" formatCode="0.0">
                  <c:v>-15.339138152895204</c:v>
                </c:pt>
                <c:pt idx="53" formatCode="0.0">
                  <c:v>-51.118359149888157</c:v>
                </c:pt>
                <c:pt idx="54" formatCode="0.0">
                  <c:v>-13.615853259696964</c:v>
                </c:pt>
                <c:pt idx="55" formatCode="0.0">
                  <c:v>-41.582324457777361</c:v>
                </c:pt>
                <c:pt idx="56" formatCode="0.0">
                  <c:v>-21.202181406726474</c:v>
                </c:pt>
                <c:pt idx="57" formatCode="0.0">
                  <c:v>-26.832303788156565</c:v>
                </c:pt>
                <c:pt idx="58" formatCode="0.0">
                  <c:v>-32.677946297495566</c:v>
                </c:pt>
                <c:pt idx="59" formatCode="0.0">
                  <c:v>-27.828344414899508</c:v>
                </c:pt>
                <c:pt idx="60" formatCode="0.0">
                  <c:v>-16.781445132556772</c:v>
                </c:pt>
                <c:pt idx="61" formatCode="0.0">
                  <c:v>-16.567260945411576</c:v>
                </c:pt>
                <c:pt idx="62" formatCode="0.0">
                  <c:v>-39.640629346494528</c:v>
                </c:pt>
                <c:pt idx="63" formatCode="0.0">
                  <c:v>-14.645844717034183</c:v>
                </c:pt>
                <c:pt idx="64" formatCode="0.0">
                  <c:v>16.671932671977995</c:v>
                </c:pt>
                <c:pt idx="65" formatCode="0.0">
                  <c:v>-17.462820411135372</c:v>
                </c:pt>
                <c:pt idx="66" formatCode="0.0">
                  <c:v>-26.527150540714729</c:v>
                </c:pt>
                <c:pt idx="67" formatCode="0.0">
                  <c:v>-51.045946076786464</c:v>
                </c:pt>
                <c:pt idx="68" formatCode="0.0">
                  <c:v>-35.538505289944133</c:v>
                </c:pt>
                <c:pt idx="69" formatCode="0.0">
                  <c:v>-5.9345355419810453</c:v>
                </c:pt>
                <c:pt idx="70" formatCode="0.0">
                  <c:v>-14.249728147798601</c:v>
                </c:pt>
                <c:pt idx="71" formatCode="0.0">
                  <c:v>-16.49048929996858</c:v>
                </c:pt>
                <c:pt idx="72" formatCode="0.0">
                  <c:v>7.3096393561728368</c:v>
                </c:pt>
                <c:pt idx="73" formatCode="0.0">
                  <c:v>-7.7175656147356335</c:v>
                </c:pt>
                <c:pt idx="74" formatCode="0.0">
                  <c:v>-16.152598606235923</c:v>
                </c:pt>
                <c:pt idx="75" formatCode="0.0">
                  <c:v>9.4563477449147939</c:v>
                </c:pt>
                <c:pt idx="76" formatCode="0.0">
                  <c:v>-24.357697640749898</c:v>
                </c:pt>
                <c:pt idx="77" formatCode="0.0">
                  <c:v>-6.9953117675570553</c:v>
                </c:pt>
                <c:pt idx="78" formatCode="0.0">
                  <c:v>5.674282357335847</c:v>
                </c:pt>
                <c:pt idx="79" formatCode="0.0">
                  <c:v>13.865096646843057</c:v>
                </c:pt>
                <c:pt idx="80" formatCode="0.0">
                  <c:v>27.029648942094873</c:v>
                </c:pt>
                <c:pt idx="81" formatCode="0.0">
                  <c:v>0.37420116296349448</c:v>
                </c:pt>
                <c:pt idx="82" formatCode="0.0">
                  <c:v>-3.5997259470869736</c:v>
                </c:pt>
                <c:pt idx="83" formatCode="0.0">
                  <c:v>18.81610390538766</c:v>
                </c:pt>
                <c:pt idx="84" formatCode="0.0">
                  <c:v>-21.48816402928616</c:v>
                </c:pt>
                <c:pt idx="85" formatCode="0.0">
                  <c:v>17.071320178261384</c:v>
                </c:pt>
                <c:pt idx="86" formatCode="0.0">
                  <c:v>30.386195894224844</c:v>
                </c:pt>
                <c:pt idx="87" formatCode="0.0">
                  <c:v>-16.97614363979212</c:v>
                </c:pt>
                <c:pt idx="88" formatCode="0.0">
                  <c:v>-6.263431743391779</c:v>
                </c:pt>
                <c:pt idx="89" formatCode="0.0">
                  <c:v>12.767916467582797</c:v>
                </c:pt>
                <c:pt idx="90" formatCode="0.0">
                  <c:v>9.7854373463743585</c:v>
                </c:pt>
                <c:pt idx="91" formatCode="0.0">
                  <c:v>2.8843656166716913</c:v>
                </c:pt>
                <c:pt idx="92" formatCode="0.0">
                  <c:v>-3.7355619960288133</c:v>
                </c:pt>
                <c:pt idx="93" formatCode="0.0">
                  <c:v>-29.346941317303276</c:v>
                </c:pt>
                <c:pt idx="94" formatCode="0.0">
                  <c:v>-17.892031708186739</c:v>
                </c:pt>
                <c:pt idx="95" formatCode="0.0">
                  <c:v>-4.61421235876045</c:v>
                </c:pt>
                <c:pt idx="96" formatCode="0.0">
                  <c:v>-2.8989961433900202</c:v>
                </c:pt>
                <c:pt idx="97" formatCode="0.0">
                  <c:v>-27.002288197866097</c:v>
                </c:pt>
                <c:pt idx="98" formatCode="0.0">
                  <c:v>-16.235472827093201</c:v>
                </c:pt>
                <c:pt idx="99" formatCode="0.0">
                  <c:v>-17.618621712879388</c:v>
                </c:pt>
                <c:pt idx="100" formatCode="0.0">
                  <c:v>-21.629769564860844</c:v>
                </c:pt>
                <c:pt idx="101" formatCode="0.0">
                  <c:v>-19.758708394648718</c:v>
                </c:pt>
                <c:pt idx="102" formatCode="0.0">
                  <c:v>-37.586317661977645</c:v>
                </c:pt>
                <c:pt idx="103" formatCode="0.0">
                  <c:v>-18.858753394859328</c:v>
                </c:pt>
                <c:pt idx="104" formatCode="0.0">
                  <c:v>-24.464281453501513</c:v>
                </c:pt>
                <c:pt idx="105" formatCode="0.0">
                  <c:v>-27.228273910693602</c:v>
                </c:pt>
                <c:pt idx="106" formatCode="0.0">
                  <c:v>-12.569407165353896</c:v>
                </c:pt>
                <c:pt idx="107" formatCode="0.0">
                  <c:v>-30.239530305741813</c:v>
                </c:pt>
                <c:pt idx="108" formatCode="0.0">
                  <c:v>-13.94528969472878</c:v>
                </c:pt>
                <c:pt idx="109" formatCode="0.0">
                  <c:v>-30.886091078689979</c:v>
                </c:pt>
                <c:pt idx="110" formatCode="0.0">
                  <c:v>-24.811983605541389</c:v>
                </c:pt>
                <c:pt idx="111" formatCode="0.0">
                  <c:v>1.313442303456136</c:v>
                </c:pt>
                <c:pt idx="112" formatCode="0.0">
                  <c:v>8.780901953471254</c:v>
                </c:pt>
                <c:pt idx="113" formatCode="0.0">
                  <c:v>32.152772844930347</c:v>
                </c:pt>
                <c:pt idx="114" formatCode="0.0">
                  <c:v>34.194585595421543</c:v>
                </c:pt>
                <c:pt idx="115" formatCode="0.0">
                  <c:v>56.074023678682238</c:v>
                </c:pt>
                <c:pt idx="116" formatCode="0.0">
                  <c:v>57.710629780438104</c:v>
                </c:pt>
                <c:pt idx="117" formatCode="0.0">
                  <c:v>50.223338188791544</c:v>
                </c:pt>
                <c:pt idx="118" formatCode="0.0">
                  <c:v>32.401469193327536</c:v>
                </c:pt>
                <c:pt idx="119" formatCode="0.0">
                  <c:v>27.397651051118466</c:v>
                </c:pt>
                <c:pt idx="120" formatCode="0.0">
                  <c:v>36.961187395094242</c:v>
                </c:pt>
                <c:pt idx="121" formatCode="0.0">
                  <c:v>89.659698036081011</c:v>
                </c:pt>
                <c:pt idx="122" formatCode="0.0">
                  <c:v>60.606033250575273</c:v>
                </c:pt>
                <c:pt idx="123" formatCode="0.0">
                  <c:v>45.940216929868981</c:v>
                </c:pt>
                <c:pt idx="124" formatCode="0.0">
                  <c:v>52.521922972891957</c:v>
                </c:pt>
                <c:pt idx="125" formatCode="0.0">
                  <c:v>44.222527131311054</c:v>
                </c:pt>
                <c:pt idx="126" formatCode="0.0">
                  <c:v>43.076860292069519</c:v>
                </c:pt>
                <c:pt idx="127" formatCode="0.0">
                  <c:v>13.410241043481253</c:v>
                </c:pt>
                <c:pt idx="128" formatCode="0.0">
                  <c:v>6.637906893919987</c:v>
                </c:pt>
                <c:pt idx="129" formatCode="0.0">
                  <c:v>38.304465646534226</c:v>
                </c:pt>
                <c:pt idx="130" formatCode="0.0">
                  <c:v>36.472612983752661</c:v>
                </c:pt>
                <c:pt idx="131" formatCode="0.0">
                  <c:v>14.544406991133307</c:v>
                </c:pt>
                <c:pt idx="132" formatCode="0.0">
                  <c:v>25.182567612408093</c:v>
                </c:pt>
                <c:pt idx="133" formatCode="0.0">
                  <c:v>9.5040981557585003</c:v>
                </c:pt>
                <c:pt idx="134" formatCode="0.0">
                  <c:v>16.455996390753324</c:v>
                </c:pt>
                <c:pt idx="135" formatCode="0.0">
                  <c:v>9.5891334365597594</c:v>
                </c:pt>
                <c:pt idx="136" formatCode="0.0">
                  <c:v>16.595621694513206</c:v>
                </c:pt>
                <c:pt idx="137" formatCode="0.0">
                  <c:v>1.0481285909193838</c:v>
                </c:pt>
                <c:pt idx="138" formatCode="0.0">
                  <c:v>23.895670190955464</c:v>
                </c:pt>
                <c:pt idx="139" formatCode="0.0">
                  <c:v>38.855689151445901</c:v>
                </c:pt>
                <c:pt idx="140" formatCode="0.0">
                  <c:v>31.882743130369985</c:v>
                </c:pt>
                <c:pt idx="141" formatCode="0.0">
                  <c:v>145.13523347172779</c:v>
                </c:pt>
                <c:pt idx="142" formatCode="0.0">
                  <c:v>148.55473469287173</c:v>
                </c:pt>
                <c:pt idx="143" formatCode="0.0">
                  <c:v>182.2780337224294</c:v>
                </c:pt>
                <c:pt idx="144" formatCode="0.0">
                  <c:v>123.13316392082854</c:v>
                </c:pt>
                <c:pt idx="145" formatCode="0.0">
                  <c:v>130.2125455263797</c:v>
                </c:pt>
                <c:pt idx="146" formatCode="0.0">
                  <c:v>130.45092784791751</c:v>
                </c:pt>
                <c:pt idx="147" formatCode="0.0">
                  <c:v>125.25510675921612</c:v>
                </c:pt>
                <c:pt idx="148" formatCode="0.0">
                  <c:v>92.17862769353566</c:v>
                </c:pt>
                <c:pt idx="149" formatCode="0.0">
                  <c:v>118.76918594911361</c:v>
                </c:pt>
                <c:pt idx="150" formatCode="0.0">
                  <c:v>120.35408730926278</c:v>
                </c:pt>
                <c:pt idx="151" formatCode="0.0">
                  <c:v>84.450558564992548</c:v>
                </c:pt>
                <c:pt idx="152" formatCode="0.0">
                  <c:v>110.05504092082327</c:v>
                </c:pt>
                <c:pt idx="153" formatCode="0.0">
                  <c:v>8.1311934928938179</c:v>
                </c:pt>
                <c:pt idx="154" formatCode="0.0">
                  <c:v>0.25390644423239905</c:v>
                </c:pt>
                <c:pt idx="155" formatCode="0.0">
                  <c:v>9.6995991744448276</c:v>
                </c:pt>
                <c:pt idx="156" formatCode="0.0">
                  <c:v>11.511133650955841</c:v>
                </c:pt>
                <c:pt idx="157" formatCode="0.0">
                  <c:v>40.77684824760388</c:v>
                </c:pt>
                <c:pt idx="158" formatCode="0.0">
                  <c:v>29.755173399329472</c:v>
                </c:pt>
                <c:pt idx="159" formatCode="0.0">
                  <c:v>11.950530883737764</c:v>
                </c:pt>
                <c:pt idx="160" formatCode="0.0">
                  <c:v>37.22866255280821</c:v>
                </c:pt>
                <c:pt idx="161" formatCode="0.0">
                  <c:v>24.453487335329459</c:v>
                </c:pt>
                <c:pt idx="162" formatCode="0.0">
                  <c:v>12.860120366856265</c:v>
                </c:pt>
                <c:pt idx="163" formatCode="0.0">
                  <c:v>12.686846619711712</c:v>
                </c:pt>
                <c:pt idx="164" formatCode="0.0">
                  <c:v>19.739216928467428</c:v>
                </c:pt>
                <c:pt idx="165" formatCode="0.0">
                  <c:v>34.071576084327802</c:v>
                </c:pt>
                <c:pt idx="166" formatCode="0.0">
                  <c:v>36.130546182406235</c:v>
                </c:pt>
                <c:pt idx="167" formatCode="0.0">
                  <c:v>51.42221828326268</c:v>
                </c:pt>
                <c:pt idx="168" formatCode="0.0">
                  <c:v>75.014288360086681</c:v>
                </c:pt>
                <c:pt idx="169" formatCode="0.0">
                  <c:v>22.032350975281023</c:v>
                </c:pt>
                <c:pt idx="170" formatCode="0.0">
                  <c:v>46.24273024859005</c:v>
                </c:pt>
                <c:pt idx="171" formatCode="0.0">
                  <c:v>73.583848274573938</c:v>
                </c:pt>
                <c:pt idx="172" formatCode="0.0">
                  <c:v>51.885535045858134</c:v>
                </c:pt>
                <c:pt idx="173" formatCode="0.0">
                  <c:v>65.517953749044494</c:v>
                </c:pt>
                <c:pt idx="174" formatCode="0.0">
                  <c:v>61.87352764016196</c:v>
                </c:pt>
                <c:pt idx="175" formatCode="0.0">
                  <c:v>82.776640337197406</c:v>
                </c:pt>
                <c:pt idx="176" formatCode="0.0">
                  <c:v>30.373910482389288</c:v>
                </c:pt>
                <c:pt idx="177" formatCode="0.0">
                  <c:v>5.4859679524861704</c:v>
                </c:pt>
                <c:pt idx="178" formatCode="0.0">
                  <c:v>-15.519428999810225</c:v>
                </c:pt>
                <c:pt idx="179" formatCode="0.0">
                  <c:v>-26.071424509234255</c:v>
                </c:pt>
                <c:pt idx="180" formatCode="0.0">
                  <c:v>-37.0832981047554</c:v>
                </c:pt>
                <c:pt idx="181" formatCode="0.0">
                  <c:v>-19.439976984258166</c:v>
                </c:pt>
                <c:pt idx="182" formatCode="0.0">
                  <c:v>-35.457793603869739</c:v>
                </c:pt>
                <c:pt idx="183" formatCode="0.0">
                  <c:v>-46.675390937715648</c:v>
                </c:pt>
                <c:pt idx="184" formatCode="0.0">
                  <c:v>-37.39849058557084</c:v>
                </c:pt>
                <c:pt idx="185" formatCode="0.0">
                  <c:v>-38.175475943746541</c:v>
                </c:pt>
                <c:pt idx="186" formatCode="0.0">
                  <c:v>-38.395909871071041</c:v>
                </c:pt>
                <c:pt idx="187" formatCode="0.0">
                  <c:v>-39.071714993252783</c:v>
                </c:pt>
                <c:pt idx="188" formatCode="0.0">
                  <c:v>-10.162808327370499</c:v>
                </c:pt>
                <c:pt idx="189" formatCode="0.0">
                  <c:v>4.2349322713451265</c:v>
                </c:pt>
                <c:pt idx="190" formatCode="0.0">
                  <c:v>28.814665281391139</c:v>
                </c:pt>
                <c:pt idx="191" formatCode="0.0">
                  <c:v>48.953792700464696</c:v>
                </c:pt>
                <c:pt idx="192" formatCode="0.0">
                  <c:v>49.002309190679519</c:v>
                </c:pt>
                <c:pt idx="193" formatCode="0.0">
                  <c:v>52.820686456657342</c:v>
                </c:pt>
                <c:pt idx="194" formatCode="0.0">
                  <c:v>64.557902655563353</c:v>
                </c:pt>
                <c:pt idx="195" formatCode="0.0">
                  <c:v>95.332598468409586</c:v>
                </c:pt>
                <c:pt idx="196" formatCode="0.0">
                  <c:v>61.451063230653787</c:v>
                </c:pt>
                <c:pt idx="197" formatCode="0.0">
                  <c:v>50.975299545041878</c:v>
                </c:pt>
                <c:pt idx="198" formatCode="0.0">
                  <c:v>69.31532950136517</c:v>
                </c:pt>
                <c:pt idx="199" formatCode="0.0">
                  <c:v>62.782755518570355</c:v>
                </c:pt>
                <c:pt idx="200" formatCode="0.0">
                  <c:v>42.800774050776582</c:v>
                </c:pt>
                <c:pt idx="201" formatCode="0.0">
                  <c:v>53.346439291545479</c:v>
                </c:pt>
                <c:pt idx="202" formatCode="0.0">
                  <c:v>52.754255958718744</c:v>
                </c:pt>
                <c:pt idx="203" formatCode="0.0">
                  <c:v>25.886850249678805</c:v>
                </c:pt>
                <c:pt idx="204" formatCode="0.0">
                  <c:v>32.634089206386065</c:v>
                </c:pt>
                <c:pt idx="205" formatCode="0.0">
                  <c:v>20.221481694492848</c:v>
                </c:pt>
                <c:pt idx="206" formatCode="0.0">
                  <c:v>34.071454657201137</c:v>
                </c:pt>
                <c:pt idx="207" formatCode="0.0">
                  <c:v>33.586656009643725</c:v>
                </c:pt>
                <c:pt idx="208" formatCode="0.0">
                  <c:v>41.308454364001321</c:v>
                </c:pt>
                <c:pt idx="209" formatCode="0.0">
                  <c:v>25.750566941595721</c:v>
                </c:pt>
                <c:pt idx="210" formatCode="0.0">
                  <c:v>27.350770237387366</c:v>
                </c:pt>
                <c:pt idx="211" formatCode="0.0">
                  <c:v>24.161417694156761</c:v>
                </c:pt>
                <c:pt idx="212" formatCode="0.0">
                  <c:v>1.2648042445120522</c:v>
                </c:pt>
                <c:pt idx="213" formatCode="0.0">
                  <c:v>-0.9480009162834091</c:v>
                </c:pt>
                <c:pt idx="214" formatCode="0.0">
                  <c:v>-15.2518161071721</c:v>
                </c:pt>
                <c:pt idx="215" formatCode="0.0">
                  <c:v>-7.7712978557602845</c:v>
                </c:pt>
                <c:pt idx="216" formatCode="0.0">
                  <c:v>-9.808585794297354</c:v>
                </c:pt>
                <c:pt idx="217" formatCode="0.0">
                  <c:v>-5.3854343523408454</c:v>
                </c:pt>
                <c:pt idx="218" formatCode="0.0">
                  <c:v>-6.5154998073320147</c:v>
                </c:pt>
                <c:pt idx="219" formatCode="0.0">
                  <c:v>-22.085491211550533</c:v>
                </c:pt>
                <c:pt idx="220" formatCode="0.0">
                  <c:v>-28.717830204842755</c:v>
                </c:pt>
                <c:pt idx="221" formatCode="0.0">
                  <c:v>-19.697859167064369</c:v>
                </c:pt>
                <c:pt idx="222" formatCode="0.0">
                  <c:v>-20.223587716551382</c:v>
                </c:pt>
                <c:pt idx="223" formatCode="0.0">
                  <c:v>-16.798334578840613</c:v>
                </c:pt>
                <c:pt idx="224" formatCode="0.0">
                  <c:v>-6.6138891898725021</c:v>
                </c:pt>
                <c:pt idx="225" formatCode="0.0">
                  <c:v>-7.172718054542548</c:v>
                </c:pt>
                <c:pt idx="226" formatCode="0.0">
                  <c:v>10.630447294852829</c:v>
                </c:pt>
                <c:pt idx="227" formatCode="0.0">
                  <c:v>27.054879461426285</c:v>
                </c:pt>
                <c:pt idx="228" formatCode="0.0">
                  <c:v>27.321883793343748</c:v>
                </c:pt>
                <c:pt idx="229" formatCode="0.0">
                  <c:v>5.7546788677028671</c:v>
                </c:pt>
                <c:pt idx="230" formatCode="0.0">
                  <c:v>24.006888824138372</c:v>
                </c:pt>
                <c:pt idx="231" formatCode="0.0">
                  <c:v>12.734121059376546</c:v>
                </c:pt>
                <c:pt idx="232" formatCode="0.0">
                  <c:v>5.080520293573465</c:v>
                </c:pt>
                <c:pt idx="233" formatCode="0.0">
                  <c:v>13.339591978415566</c:v>
                </c:pt>
                <c:pt idx="234" formatCode="0.0">
                  <c:v>-1.1289223175461327</c:v>
                </c:pt>
                <c:pt idx="235" formatCode="0.0">
                  <c:v>8.9416229500915545</c:v>
                </c:pt>
                <c:pt idx="236" formatCode="0.0">
                  <c:v>8.0898153945075268</c:v>
                </c:pt>
                <c:pt idx="237" formatCode="0.0">
                  <c:v>-6.3342021042141816</c:v>
                </c:pt>
                <c:pt idx="238" formatCode="0.0">
                  <c:v>-7.5286373897936576</c:v>
                </c:pt>
                <c:pt idx="239" formatCode="0.0">
                  <c:v>-16.051424624269028</c:v>
                </c:pt>
                <c:pt idx="240" formatCode="0.0">
                  <c:v>-7.9570831110587719</c:v>
                </c:pt>
                <c:pt idx="241" formatCode="0.0">
                  <c:v>-7.462718049315531</c:v>
                </c:pt>
                <c:pt idx="242" formatCode="0.0">
                  <c:v>-21.438887127154359</c:v>
                </c:pt>
                <c:pt idx="243" formatCode="0.0">
                  <c:v>-8.7405137642544766</c:v>
                </c:pt>
                <c:pt idx="244" formatCode="0.0">
                  <c:v>5.4958295210332464</c:v>
                </c:pt>
                <c:pt idx="245" formatCode="0.0">
                  <c:v>5.3403588390746215</c:v>
                </c:pt>
                <c:pt idx="246" formatCode="0.0">
                  <c:v>-2.6625650486034047E-2</c:v>
                </c:pt>
                <c:pt idx="247" formatCode="0.0">
                  <c:v>-7.9177982283085591</c:v>
                </c:pt>
                <c:pt idx="248" formatCode="0.0">
                  <c:v>6.9073709634135394</c:v>
                </c:pt>
                <c:pt idx="249" formatCode="0.0">
                  <c:v>1.4102085389994024</c:v>
                </c:pt>
                <c:pt idx="250" formatCode="0.0">
                  <c:v>3.1222607066340835</c:v>
                </c:pt>
                <c:pt idx="251" formatCode="0.0">
                  <c:v>-4.2104805881436054</c:v>
                </c:pt>
                <c:pt idx="252" formatCode="0.0">
                  <c:v>-10.77911618372821</c:v>
                </c:pt>
                <c:pt idx="253" formatCode="0.0">
                  <c:v>-2.532677876299072E-2</c:v>
                </c:pt>
                <c:pt idx="254" formatCode="0.0">
                  <c:v>-9.6968488523928471</c:v>
                </c:pt>
                <c:pt idx="255" formatCode="0.0">
                  <c:v>-17.319599234492856</c:v>
                </c:pt>
                <c:pt idx="256" formatCode="0.0">
                  <c:v>-9.575709902455376</c:v>
                </c:pt>
                <c:pt idx="257" formatCode="0.0">
                  <c:v>-19.701862040712037</c:v>
                </c:pt>
                <c:pt idx="258" formatCode="0.0">
                  <c:v>-20.260382607868543</c:v>
                </c:pt>
                <c:pt idx="259" formatCode="0.0">
                  <c:v>-26.59872780672108</c:v>
                </c:pt>
                <c:pt idx="260" formatCode="0.0">
                  <c:v>-33.495242099626189</c:v>
                </c:pt>
                <c:pt idx="261" formatCode="0.0">
                  <c:v>-16.328810652678307</c:v>
                </c:pt>
                <c:pt idx="262" formatCode="0.0">
                  <c:v>-22.160059624134131</c:v>
                </c:pt>
                <c:pt idx="263" formatCode="0.0">
                  <c:v>-25.479384083488053</c:v>
                </c:pt>
                <c:pt idx="264" formatCode="0.0">
                  <c:v>-15.963498825944523</c:v>
                </c:pt>
                <c:pt idx="265" formatCode="0.0">
                  <c:v>-19.424733811455162</c:v>
                </c:pt>
                <c:pt idx="266" formatCode="0.0">
                  <c:v>-17.90725666385724</c:v>
                </c:pt>
                <c:pt idx="267" formatCode="0.0">
                  <c:v>-1.7863115552306241</c:v>
                </c:pt>
                <c:pt idx="268" formatCode="0.0">
                  <c:v>-8.5956537983259871</c:v>
                </c:pt>
                <c:pt idx="269" formatCode="0.0">
                  <c:v>-19.67205020736872</c:v>
                </c:pt>
                <c:pt idx="270" formatCode="0.0">
                  <c:v>15.677848586330612</c:v>
                </c:pt>
                <c:pt idx="271" formatCode="0.0">
                  <c:v>31.847443257028154</c:v>
                </c:pt>
                <c:pt idx="272" formatCode="0.0">
                  <c:v>5.7888048716045359</c:v>
                </c:pt>
                <c:pt idx="273" formatCode="0.0">
                  <c:v>14.088247084603033</c:v>
                </c:pt>
                <c:pt idx="274" formatCode="0.0">
                  <c:v>24.387259886917256</c:v>
                </c:pt>
                <c:pt idx="275" formatCode="0.0">
                  <c:v>39.306592206769395</c:v>
                </c:pt>
                <c:pt idx="276" formatCode="0.0">
                  <c:v>17.347191454901978</c:v>
                </c:pt>
                <c:pt idx="277" formatCode="0.0">
                  <c:v>37.377303796115214</c:v>
                </c:pt>
                <c:pt idx="278" formatCode="0.0">
                  <c:v>22.643972617567655</c:v>
                </c:pt>
                <c:pt idx="279" formatCode="0.0">
                  <c:v>20.414572107096784</c:v>
                </c:pt>
                <c:pt idx="280" formatCode="0.0">
                  <c:v>18.972391094137485</c:v>
                </c:pt>
                <c:pt idx="281" formatCode="0.0">
                  <c:v>48.928120198053612</c:v>
                </c:pt>
                <c:pt idx="282" formatCode="0.0">
                  <c:v>21.826164070676924</c:v>
                </c:pt>
                <c:pt idx="283" formatCode="0.0">
                  <c:v>6.2888557906883413</c:v>
                </c:pt>
                <c:pt idx="284" formatCode="0.0">
                  <c:v>43.450143907138262</c:v>
                </c:pt>
                <c:pt idx="285" formatCode="0.0">
                  <c:v>23.918269865843801</c:v>
                </c:pt>
                <c:pt idx="286" formatCode="0.0">
                  <c:v>17.252872753617353</c:v>
                </c:pt>
                <c:pt idx="287" formatCode="0.0">
                  <c:v>30.700816660071027</c:v>
                </c:pt>
                <c:pt idx="288" formatCode="0.0">
                  <c:v>28.072761906934574</c:v>
                </c:pt>
                <c:pt idx="289" formatCode="0.0">
                  <c:v>5.0443419652359101</c:v>
                </c:pt>
                <c:pt idx="290" formatCode="0.0">
                  <c:v>34.366048766919576</c:v>
                </c:pt>
                <c:pt idx="291" formatCode="0.0">
                  <c:v>8.3901889625829007</c:v>
                </c:pt>
                <c:pt idx="292" formatCode="0.0">
                  <c:v>-4.8358314573900163</c:v>
                </c:pt>
                <c:pt idx="293" formatCode="0.0">
                  <c:v>5.5241942880202455</c:v>
                </c:pt>
                <c:pt idx="294" formatCode="0.0">
                  <c:v>-0.1504535826362563</c:v>
                </c:pt>
                <c:pt idx="295" formatCode="0.0">
                  <c:v>-5.2273515310209628</c:v>
                </c:pt>
                <c:pt idx="296" formatCode="0.0">
                  <c:v>13.705299681011818</c:v>
                </c:pt>
                <c:pt idx="297" formatCode="0.0">
                  <c:v>9.6766215824393154</c:v>
                </c:pt>
                <c:pt idx="298" formatCode="0.0">
                  <c:v>2.9838258104794235</c:v>
                </c:pt>
                <c:pt idx="299" formatCode="0.0">
                  <c:v>-15.918068015815434</c:v>
                </c:pt>
                <c:pt idx="300" formatCode="0.0">
                  <c:v>-0.1836913273201346</c:v>
                </c:pt>
                <c:pt idx="301" formatCode="0.0">
                  <c:v>-4.9093000657972174</c:v>
                </c:pt>
                <c:pt idx="302" formatCode="0.0">
                  <c:v>-7.6200845548133334</c:v>
                </c:pt>
                <c:pt idx="303" formatCode="0.0">
                  <c:v>-1.4357856527652424</c:v>
                </c:pt>
                <c:pt idx="304" formatCode="0.0">
                  <c:v>-3.5900475529750953</c:v>
                </c:pt>
                <c:pt idx="305" formatCode="0.0">
                  <c:v>11.295463779987781</c:v>
                </c:pt>
                <c:pt idx="306" formatCode="0.0">
                  <c:v>-1.462086212012037</c:v>
                </c:pt>
                <c:pt idx="307" formatCode="0.0">
                  <c:v>19.478206017788423</c:v>
                </c:pt>
                <c:pt idx="308" formatCode="0.0">
                  <c:v>-5.335535358175381</c:v>
                </c:pt>
                <c:pt idx="309" formatCode="0.0">
                  <c:v>2.3310965795550809</c:v>
                </c:pt>
                <c:pt idx="310" formatCode="0.0">
                  <c:v>12.13030263259316</c:v>
                </c:pt>
                <c:pt idx="311" formatCode="0.0">
                  <c:v>24.478466988577232</c:v>
                </c:pt>
                <c:pt idx="312" formatCode="0.0">
                  <c:v>-6.4432627404092946</c:v>
                </c:pt>
                <c:pt idx="313" formatCode="0.0">
                  <c:v>-20.205442510419225</c:v>
                </c:pt>
                <c:pt idx="314" formatCode="0.0">
                  <c:v>-55.521144850499773</c:v>
                </c:pt>
                <c:pt idx="315" formatCode="0.0">
                  <c:v>-35.331022244087563</c:v>
                </c:pt>
                <c:pt idx="316" formatCode="0.0">
                  <c:v>-3.5603669237648128</c:v>
                </c:pt>
                <c:pt idx="317" formatCode="0.0">
                  <c:v>-29.749245432573101</c:v>
                </c:pt>
                <c:pt idx="318" formatCode="0.0">
                  <c:v>-18.562438570116647</c:v>
                </c:pt>
                <c:pt idx="319" formatCode="0.0">
                  <c:v>-23.388811501894313</c:v>
                </c:pt>
                <c:pt idx="320" formatCode="0.0">
                  <c:v>-29.358254896825819</c:v>
                </c:pt>
                <c:pt idx="321" formatCode="0.0">
                  <c:v>-25.103602012051041</c:v>
                </c:pt>
                <c:pt idx="322" formatCode="0.0">
                  <c:v>-6.5799826845939329</c:v>
                </c:pt>
                <c:pt idx="323" formatCode="0.0">
                  <c:v>-20.765300322470814</c:v>
                </c:pt>
                <c:pt idx="324" formatCode="0.0">
                  <c:v>4.6281600315366545</c:v>
                </c:pt>
                <c:pt idx="325" formatCode="0.0">
                  <c:v>39.507880103279746</c:v>
                </c:pt>
                <c:pt idx="326" formatCode="0">
                  <c:v>128.49454858894097</c:v>
                </c:pt>
                <c:pt idx="327" formatCode="0">
                  <c:v>67.775326406399387</c:v>
                </c:pt>
                <c:pt idx="328" formatCode="0">
                  <c:v>48.961536415417804</c:v>
                </c:pt>
                <c:pt idx="329" formatCode="0">
                  <c:v>40.189861886391</c:v>
                </c:pt>
                <c:pt idx="330" formatCode="0">
                  <c:v>42.484313734293352</c:v>
                </c:pt>
                <c:pt idx="331" formatCode="0">
                  <c:v>51.754177138475121</c:v>
                </c:pt>
                <c:pt idx="332" formatCode="0">
                  <c:v>66.006862650507301</c:v>
                </c:pt>
                <c:pt idx="333" formatCode="0">
                  <c:v>54.696370642860728</c:v>
                </c:pt>
                <c:pt idx="334" formatCode="0">
                  <c:v>17.280826121298396</c:v>
                </c:pt>
                <c:pt idx="335" formatCode="0">
                  <c:v>32.773567328070506</c:v>
                </c:pt>
                <c:pt idx="336" formatCode="0">
                  <c:v>15.234146012668969</c:v>
                </c:pt>
                <c:pt idx="337" formatCode="0">
                  <c:v>29.725723177174835</c:v>
                </c:pt>
                <c:pt idx="338" formatCode="0">
                  <c:v>17.045656372139796</c:v>
                </c:pt>
                <c:pt idx="339" formatCode="0">
                  <c:v>23.078800379978336</c:v>
                </c:pt>
                <c:pt idx="340" formatCode="0">
                  <c:v>10.957153232499373</c:v>
                </c:pt>
                <c:pt idx="341" formatCode="0">
                  <c:v>5.466669762308829</c:v>
                </c:pt>
                <c:pt idx="342" formatCode="0">
                  <c:v>8.6762498984608527</c:v>
                </c:pt>
                <c:pt idx="343" formatCode="0">
                  <c:v>1.4172194552004136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AA-4615-BB61-72886832F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955392"/>
        <c:axId val="176956928"/>
      </c:lineChart>
      <c:lineChart>
        <c:grouping val="standard"/>
        <c:varyColors val="0"/>
        <c:ser>
          <c:idx val="1"/>
          <c:order val="1"/>
          <c:tx>
            <c:strRef>
              <c:f>'Importaciones y consumo'!$K$2</c:f>
              <c:strCache>
                <c:ptCount val="1"/>
                <c:pt idx="0">
                  <c:v>FBCF (eje der.)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34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AA-4615-BB61-72886832FE7E}"/>
                </c:ext>
              </c:extLst>
            </c:dLbl>
            <c:spPr>
              <a:solidFill>
                <a:srgbClr val="0070C0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'Importaciones y consumo'!$K$3:$K$344</c:f>
              <c:numCache>
                <c:formatCode>General</c:formatCode>
                <c:ptCount val="342"/>
                <c:pt idx="12" formatCode="0.0">
                  <c:v>-3.4648466609952067</c:v>
                </c:pt>
                <c:pt idx="13" formatCode="0.0">
                  <c:v>-3.4648466609952067</c:v>
                </c:pt>
                <c:pt idx="14" formatCode="0.0">
                  <c:v>-3.4648466609952067</c:v>
                </c:pt>
                <c:pt idx="15" formatCode="0.0">
                  <c:v>13.855985852327962</c:v>
                </c:pt>
                <c:pt idx="16" formatCode="0.0">
                  <c:v>13.855985852327962</c:v>
                </c:pt>
                <c:pt idx="17" formatCode="0.0">
                  <c:v>13.855985852327962</c:v>
                </c:pt>
                <c:pt idx="18" formatCode="0.0">
                  <c:v>4.8492139013160056</c:v>
                </c:pt>
                <c:pt idx="19" formatCode="0.0">
                  <c:v>4.8492139013160056</c:v>
                </c:pt>
                <c:pt idx="20" formatCode="0.0">
                  <c:v>4.8492139013160056</c:v>
                </c:pt>
                <c:pt idx="21" formatCode="0.0">
                  <c:v>4.4301623148194125</c:v>
                </c:pt>
                <c:pt idx="22" formatCode="0.0">
                  <c:v>4.4301623148194125</c:v>
                </c:pt>
                <c:pt idx="23" formatCode="0.0">
                  <c:v>4.4301623148194125</c:v>
                </c:pt>
                <c:pt idx="24" formatCode="0.0">
                  <c:v>-2.5531765941296101</c:v>
                </c:pt>
                <c:pt idx="25" formatCode="0.0">
                  <c:v>-2.5531765941296101</c:v>
                </c:pt>
                <c:pt idx="26" formatCode="0.0">
                  <c:v>-2.5531765941296101</c:v>
                </c:pt>
                <c:pt idx="27" formatCode="0.0">
                  <c:v>-18.37179944887707</c:v>
                </c:pt>
                <c:pt idx="28" formatCode="0.0">
                  <c:v>-18.37179944887707</c:v>
                </c:pt>
                <c:pt idx="29" formatCode="0.0">
                  <c:v>-18.37179944887707</c:v>
                </c:pt>
                <c:pt idx="30" formatCode="0.0">
                  <c:v>-6.1088792207981299</c:v>
                </c:pt>
                <c:pt idx="31" formatCode="0.0">
                  <c:v>-6.1088792207981299</c:v>
                </c:pt>
                <c:pt idx="32" formatCode="0.0">
                  <c:v>-6.1088792207981299</c:v>
                </c:pt>
                <c:pt idx="33" formatCode="0.0">
                  <c:v>3.1920338060609481</c:v>
                </c:pt>
                <c:pt idx="34" formatCode="0.0">
                  <c:v>3.1920338060609481</c:v>
                </c:pt>
                <c:pt idx="35" formatCode="0.0">
                  <c:v>3.1920338060609481</c:v>
                </c:pt>
                <c:pt idx="36" formatCode="0.0">
                  <c:v>-3.6981645883072929</c:v>
                </c:pt>
                <c:pt idx="37" formatCode="0.0">
                  <c:v>-3.6981645883072929</c:v>
                </c:pt>
                <c:pt idx="38" formatCode="0.0">
                  <c:v>-3.6981645883072929</c:v>
                </c:pt>
                <c:pt idx="39" formatCode="0.0">
                  <c:v>8.0169287700385468</c:v>
                </c:pt>
                <c:pt idx="40" formatCode="0.0">
                  <c:v>8.0169287700385468</c:v>
                </c:pt>
                <c:pt idx="41" formatCode="0.0">
                  <c:v>8.0169287700385468</c:v>
                </c:pt>
                <c:pt idx="42" formatCode="0.0">
                  <c:v>7.2201835939242471</c:v>
                </c:pt>
                <c:pt idx="43" formatCode="0.0">
                  <c:v>7.2201835939242471</c:v>
                </c:pt>
                <c:pt idx="44" formatCode="0.0">
                  <c:v>7.2201835939242471</c:v>
                </c:pt>
                <c:pt idx="45" formatCode="0.0">
                  <c:v>0.85087706754207204</c:v>
                </c:pt>
                <c:pt idx="46" formatCode="0.0">
                  <c:v>0.85087706754207204</c:v>
                </c:pt>
                <c:pt idx="47" formatCode="0.0">
                  <c:v>0.85087706754207204</c:v>
                </c:pt>
                <c:pt idx="48" formatCode="0.0">
                  <c:v>1.437168991728015</c:v>
                </c:pt>
                <c:pt idx="49" formatCode="0.0">
                  <c:v>1.437168991728015</c:v>
                </c:pt>
                <c:pt idx="50" formatCode="0.0">
                  <c:v>1.437168991728015</c:v>
                </c:pt>
                <c:pt idx="51" formatCode="0.0">
                  <c:v>-1.8896490108291033</c:v>
                </c:pt>
                <c:pt idx="52" formatCode="0.0">
                  <c:v>-1.8896490108291033</c:v>
                </c:pt>
                <c:pt idx="53" formatCode="0.0">
                  <c:v>-1.8896490108291033</c:v>
                </c:pt>
                <c:pt idx="54" formatCode="0.0">
                  <c:v>-21.219538617603234</c:v>
                </c:pt>
                <c:pt idx="55" formatCode="0.0">
                  <c:v>-21.219538617603234</c:v>
                </c:pt>
                <c:pt idx="56" formatCode="0.0">
                  <c:v>-21.219538617603234</c:v>
                </c:pt>
                <c:pt idx="57" formatCode="0.0">
                  <c:v>-15.356596855486984</c:v>
                </c:pt>
                <c:pt idx="58" formatCode="0.0">
                  <c:v>-15.356596855486984</c:v>
                </c:pt>
                <c:pt idx="59" formatCode="0.0">
                  <c:v>-15.356596855486984</c:v>
                </c:pt>
                <c:pt idx="60" formatCode="0.0">
                  <c:v>-14.166800997079974</c:v>
                </c:pt>
                <c:pt idx="61" formatCode="0.0">
                  <c:v>-14.166800997079974</c:v>
                </c:pt>
                <c:pt idx="62" formatCode="0.0">
                  <c:v>-14.166800997079974</c:v>
                </c:pt>
                <c:pt idx="63" formatCode="0.0">
                  <c:v>-15.691934847124998</c:v>
                </c:pt>
                <c:pt idx="64" formatCode="0.0">
                  <c:v>-15.691934847124998</c:v>
                </c:pt>
                <c:pt idx="65" formatCode="0.0">
                  <c:v>-15.691934847124998</c:v>
                </c:pt>
                <c:pt idx="66" formatCode="0.0">
                  <c:v>-4.2714749742180231</c:v>
                </c:pt>
                <c:pt idx="67" formatCode="0.0">
                  <c:v>-4.2714749742180231</c:v>
                </c:pt>
                <c:pt idx="68" formatCode="0.0">
                  <c:v>-4.2714749742180231</c:v>
                </c:pt>
                <c:pt idx="69" formatCode="0.0">
                  <c:v>-9.9451799108522891</c:v>
                </c:pt>
                <c:pt idx="70" formatCode="0.0">
                  <c:v>-9.9451799108522891</c:v>
                </c:pt>
                <c:pt idx="71" formatCode="0.0">
                  <c:v>-9.9451799108522891</c:v>
                </c:pt>
                <c:pt idx="72" formatCode="0.0">
                  <c:v>1.805938132180259</c:v>
                </c:pt>
                <c:pt idx="73" formatCode="0.0">
                  <c:v>1.805938132180259</c:v>
                </c:pt>
                <c:pt idx="74" formatCode="0.0">
                  <c:v>1.805938132180259</c:v>
                </c:pt>
                <c:pt idx="75" formatCode="0.0">
                  <c:v>6.4075164676880831</c:v>
                </c:pt>
                <c:pt idx="76" formatCode="0.0">
                  <c:v>6.4075164676880831</c:v>
                </c:pt>
                <c:pt idx="77" formatCode="0.0">
                  <c:v>6.4075164676880831</c:v>
                </c:pt>
                <c:pt idx="78" formatCode="0.0">
                  <c:v>-3.7663575420640854</c:v>
                </c:pt>
                <c:pt idx="79" formatCode="0.0">
                  <c:v>-3.7663575420640854</c:v>
                </c:pt>
                <c:pt idx="80" formatCode="0.0">
                  <c:v>-3.7663575420640854</c:v>
                </c:pt>
                <c:pt idx="81" formatCode="0.0">
                  <c:v>-9.7653626495490045</c:v>
                </c:pt>
                <c:pt idx="82" formatCode="0.0">
                  <c:v>-9.7653626495490045</c:v>
                </c:pt>
                <c:pt idx="83" formatCode="0.0">
                  <c:v>-9.7653626495490045</c:v>
                </c:pt>
                <c:pt idx="84" formatCode="0.0">
                  <c:v>-11.867295956157548</c:v>
                </c:pt>
                <c:pt idx="85" formatCode="0.0">
                  <c:v>-11.867295956157548</c:v>
                </c:pt>
                <c:pt idx="86" formatCode="0.0">
                  <c:v>-11.867295956157548</c:v>
                </c:pt>
                <c:pt idx="87" formatCode="0.0">
                  <c:v>-16.267815747789726</c:v>
                </c:pt>
                <c:pt idx="88" formatCode="0.0">
                  <c:v>-16.267815747789726</c:v>
                </c:pt>
                <c:pt idx="89" formatCode="0.0">
                  <c:v>-16.267815747789726</c:v>
                </c:pt>
                <c:pt idx="90" formatCode="0.0">
                  <c:v>-2.2087601138371582</c:v>
                </c:pt>
                <c:pt idx="91" formatCode="0.0">
                  <c:v>-2.2087601138371582</c:v>
                </c:pt>
                <c:pt idx="92" formatCode="0.0">
                  <c:v>-2.2087601138371582</c:v>
                </c:pt>
                <c:pt idx="93" formatCode="0.0">
                  <c:v>4.0316434358741731</c:v>
                </c:pt>
                <c:pt idx="94" formatCode="0.0">
                  <c:v>4.0316434358741731</c:v>
                </c:pt>
                <c:pt idx="95" formatCode="0.0">
                  <c:v>4.0316434358741731</c:v>
                </c:pt>
                <c:pt idx="96" formatCode="0.0">
                  <c:v>7.3702284546702117</c:v>
                </c:pt>
                <c:pt idx="97" formatCode="0.0">
                  <c:v>7.3702284546702117</c:v>
                </c:pt>
                <c:pt idx="98" formatCode="0.0">
                  <c:v>7.3702284546702117</c:v>
                </c:pt>
                <c:pt idx="99" formatCode="0.0">
                  <c:v>13.03155161619307</c:v>
                </c:pt>
                <c:pt idx="100" formatCode="0.0">
                  <c:v>13.03155161619307</c:v>
                </c:pt>
                <c:pt idx="101" formatCode="0.0">
                  <c:v>13.03155161619307</c:v>
                </c:pt>
                <c:pt idx="102" formatCode="0.0">
                  <c:v>-8.2360437285550745</c:v>
                </c:pt>
                <c:pt idx="103" formatCode="0.0">
                  <c:v>-8.2360437285550745</c:v>
                </c:pt>
                <c:pt idx="104" formatCode="0.0">
                  <c:v>-8.2360437285550745</c:v>
                </c:pt>
                <c:pt idx="105" formatCode="0.0">
                  <c:v>-8.7423312671084545</c:v>
                </c:pt>
                <c:pt idx="106" formatCode="0.0">
                  <c:v>-8.7423312671084545</c:v>
                </c:pt>
                <c:pt idx="107" formatCode="0.0">
                  <c:v>-8.7423312671084545</c:v>
                </c:pt>
                <c:pt idx="108" formatCode="0.0">
                  <c:v>7.1404481865023257</c:v>
                </c:pt>
                <c:pt idx="109" formatCode="0.0">
                  <c:v>7.1404481865023257</c:v>
                </c:pt>
                <c:pt idx="110" formatCode="0.0">
                  <c:v>7.1404481865023257</c:v>
                </c:pt>
                <c:pt idx="111" formatCode="0.0">
                  <c:v>3.5397268093272345</c:v>
                </c:pt>
                <c:pt idx="112" formatCode="0.0">
                  <c:v>3.5397268093272345</c:v>
                </c:pt>
                <c:pt idx="113" formatCode="0.0">
                  <c:v>3.5397268093272345</c:v>
                </c:pt>
                <c:pt idx="114" formatCode="0.0">
                  <c:v>19.451938085072214</c:v>
                </c:pt>
                <c:pt idx="115" formatCode="0.0">
                  <c:v>19.451938085072214</c:v>
                </c:pt>
                <c:pt idx="116" formatCode="0.0">
                  <c:v>19.451938085072214</c:v>
                </c:pt>
                <c:pt idx="117" formatCode="0.0">
                  <c:v>14.488025126083045</c:v>
                </c:pt>
                <c:pt idx="118" formatCode="0.0">
                  <c:v>14.488025126083045</c:v>
                </c:pt>
                <c:pt idx="119" formatCode="0.0">
                  <c:v>14.488025126083045</c:v>
                </c:pt>
                <c:pt idx="120" formatCode="0.0">
                  <c:v>-1.8889811871644895</c:v>
                </c:pt>
                <c:pt idx="121" formatCode="0.0">
                  <c:v>-1.8889811871644895</c:v>
                </c:pt>
                <c:pt idx="122" formatCode="0.0">
                  <c:v>-1.8889811871644895</c:v>
                </c:pt>
                <c:pt idx="123" formatCode="0.0">
                  <c:v>6.1839278267527646</c:v>
                </c:pt>
                <c:pt idx="124" formatCode="0.0">
                  <c:v>6.1839278267527646</c:v>
                </c:pt>
                <c:pt idx="125" formatCode="0.0">
                  <c:v>6.1839278267527646</c:v>
                </c:pt>
                <c:pt idx="126" formatCode="0.0">
                  <c:v>-0.10614697801800332</c:v>
                </c:pt>
                <c:pt idx="127" formatCode="0.0">
                  <c:v>-0.10614697801800332</c:v>
                </c:pt>
                <c:pt idx="128" formatCode="0.0">
                  <c:v>-0.10614697801800332</c:v>
                </c:pt>
                <c:pt idx="129" formatCode="0.0">
                  <c:v>10.728949283789518</c:v>
                </c:pt>
                <c:pt idx="130" formatCode="0.0">
                  <c:v>10.728949283789518</c:v>
                </c:pt>
                <c:pt idx="131" formatCode="0.0">
                  <c:v>10.728949283789518</c:v>
                </c:pt>
                <c:pt idx="132" formatCode="0.0">
                  <c:v>-0.79870182669715462</c:v>
                </c:pt>
                <c:pt idx="133" formatCode="0.0">
                  <c:v>-0.79870182669715462</c:v>
                </c:pt>
                <c:pt idx="134" formatCode="0.0">
                  <c:v>-0.79870182669715462</c:v>
                </c:pt>
                <c:pt idx="135" formatCode="0.0">
                  <c:v>-1.9947944824111801</c:v>
                </c:pt>
                <c:pt idx="136" formatCode="0.0">
                  <c:v>-1.9947944824111801</c:v>
                </c:pt>
                <c:pt idx="137" formatCode="0.0">
                  <c:v>-1.9947944824111801</c:v>
                </c:pt>
                <c:pt idx="138" formatCode="0.0">
                  <c:v>11.291079737767291</c:v>
                </c:pt>
                <c:pt idx="139" formatCode="0.0">
                  <c:v>11.291079737767291</c:v>
                </c:pt>
                <c:pt idx="140" formatCode="0.0">
                  <c:v>11.291079737767291</c:v>
                </c:pt>
                <c:pt idx="141" formatCode="0.0">
                  <c:v>-0.97612652323245186</c:v>
                </c:pt>
                <c:pt idx="142" formatCode="0.0">
                  <c:v>-0.97612652323245186</c:v>
                </c:pt>
                <c:pt idx="143" formatCode="0.0">
                  <c:v>-0.97612652323245186</c:v>
                </c:pt>
                <c:pt idx="144" formatCode="0.0">
                  <c:v>14.085226783001843</c:v>
                </c:pt>
                <c:pt idx="145" formatCode="0.0">
                  <c:v>14.085226783001843</c:v>
                </c:pt>
                <c:pt idx="146" formatCode="0.0">
                  <c:v>14.085226783001843</c:v>
                </c:pt>
                <c:pt idx="147" formatCode="0.0">
                  <c:v>9.7975976833698297</c:v>
                </c:pt>
                <c:pt idx="148" formatCode="0.0">
                  <c:v>9.7975976833698297</c:v>
                </c:pt>
                <c:pt idx="149" formatCode="0.0">
                  <c:v>9.7975976833698297</c:v>
                </c:pt>
                <c:pt idx="150" formatCode="0.0">
                  <c:v>-7.7138943082257043</c:v>
                </c:pt>
                <c:pt idx="151" formatCode="0.0">
                  <c:v>-7.7138943082257043</c:v>
                </c:pt>
                <c:pt idx="152" formatCode="0.0">
                  <c:v>-7.7138943082257043</c:v>
                </c:pt>
                <c:pt idx="153" formatCode="0.0">
                  <c:v>4.7106524380122323</c:v>
                </c:pt>
                <c:pt idx="154" formatCode="0.0">
                  <c:v>4.7106524380122323</c:v>
                </c:pt>
                <c:pt idx="155" formatCode="0.0">
                  <c:v>4.7106524380122323</c:v>
                </c:pt>
                <c:pt idx="156" formatCode="0.0">
                  <c:v>12.371496016357341</c:v>
                </c:pt>
                <c:pt idx="157" formatCode="0.0">
                  <c:v>12.371496016357341</c:v>
                </c:pt>
                <c:pt idx="158" formatCode="0.0">
                  <c:v>12.371496016357341</c:v>
                </c:pt>
                <c:pt idx="159" formatCode="0.0">
                  <c:v>11.414419945769438</c:v>
                </c:pt>
                <c:pt idx="160" formatCode="0.0">
                  <c:v>11.414419945769438</c:v>
                </c:pt>
                <c:pt idx="161" formatCode="0.0">
                  <c:v>11.414419945769438</c:v>
                </c:pt>
                <c:pt idx="162" formatCode="0.0">
                  <c:v>19.420290170865513</c:v>
                </c:pt>
                <c:pt idx="163" formatCode="0.0">
                  <c:v>19.420290170865513</c:v>
                </c:pt>
                <c:pt idx="164" formatCode="0.0">
                  <c:v>19.420290170865513</c:v>
                </c:pt>
                <c:pt idx="165" formatCode="0.0">
                  <c:v>5.8208354394071193</c:v>
                </c:pt>
                <c:pt idx="166" formatCode="0.0">
                  <c:v>5.8208354394071193</c:v>
                </c:pt>
                <c:pt idx="167" formatCode="0.0">
                  <c:v>5.8208354394071193</c:v>
                </c:pt>
                <c:pt idx="168" formatCode="0.0">
                  <c:v>21.329239112025661</c:v>
                </c:pt>
                <c:pt idx="169" formatCode="0.0">
                  <c:v>21.329239112025661</c:v>
                </c:pt>
                <c:pt idx="170" formatCode="0.0">
                  <c:v>21.329239112025661</c:v>
                </c:pt>
                <c:pt idx="171" formatCode="0.0">
                  <c:v>27.919700311059927</c:v>
                </c:pt>
                <c:pt idx="172" formatCode="0.0">
                  <c:v>27.919700311059927</c:v>
                </c:pt>
                <c:pt idx="173" formatCode="0.0">
                  <c:v>27.919700311059927</c:v>
                </c:pt>
                <c:pt idx="174" formatCode="0.0">
                  <c:v>23.421504866403239</c:v>
                </c:pt>
                <c:pt idx="175" formatCode="0.0">
                  <c:v>23.421504866403239</c:v>
                </c:pt>
                <c:pt idx="176" formatCode="0.0">
                  <c:v>23.421504866403239</c:v>
                </c:pt>
                <c:pt idx="177" formatCode="0.0">
                  <c:v>-2.7741869675074184</c:v>
                </c:pt>
                <c:pt idx="178" formatCode="0.0">
                  <c:v>-2.7741869675074184</c:v>
                </c:pt>
                <c:pt idx="179" formatCode="0.0">
                  <c:v>-2.7741869675074184</c:v>
                </c:pt>
                <c:pt idx="180" formatCode="0.0">
                  <c:v>-16.324865801850422</c:v>
                </c:pt>
                <c:pt idx="181" formatCode="0.0">
                  <c:v>-16.324865801850422</c:v>
                </c:pt>
                <c:pt idx="182" formatCode="0.0">
                  <c:v>-16.324865801850422</c:v>
                </c:pt>
                <c:pt idx="183" formatCode="0.0">
                  <c:v>-19.768631392840419</c:v>
                </c:pt>
                <c:pt idx="184" formatCode="0.0">
                  <c:v>-19.768631392840419</c:v>
                </c:pt>
                <c:pt idx="185" formatCode="0.0">
                  <c:v>-19.768631392840419</c:v>
                </c:pt>
                <c:pt idx="186" formatCode="0.0">
                  <c:v>-7.1501594767779579</c:v>
                </c:pt>
                <c:pt idx="187" formatCode="0.0">
                  <c:v>-7.1501594767779579</c:v>
                </c:pt>
                <c:pt idx="188" formatCode="0.0">
                  <c:v>-7.1501594767779579</c:v>
                </c:pt>
                <c:pt idx="189" formatCode="0.0">
                  <c:v>18.923976818764515</c:v>
                </c:pt>
                <c:pt idx="190" formatCode="0.0">
                  <c:v>18.923976818764515</c:v>
                </c:pt>
                <c:pt idx="191" formatCode="0.0">
                  <c:v>18.923976818764515</c:v>
                </c:pt>
                <c:pt idx="192" formatCode="0.0">
                  <c:v>39.166922771113263</c:v>
                </c:pt>
                <c:pt idx="193" formatCode="0.0">
                  <c:v>39.166922771113263</c:v>
                </c:pt>
                <c:pt idx="194" formatCode="0.0">
                  <c:v>39.166922771113263</c:v>
                </c:pt>
                <c:pt idx="195" formatCode="0.0">
                  <c:v>42.124433324764198</c:v>
                </c:pt>
                <c:pt idx="196" formatCode="0.0">
                  <c:v>42.124433324764198</c:v>
                </c:pt>
                <c:pt idx="197" formatCode="0.0">
                  <c:v>42.124433324764198</c:v>
                </c:pt>
                <c:pt idx="198" formatCode="0.0">
                  <c:v>18.107718908596354</c:v>
                </c:pt>
                <c:pt idx="199" formatCode="0.0">
                  <c:v>18.107718908596354</c:v>
                </c:pt>
                <c:pt idx="200" formatCode="0.0">
                  <c:v>18.107718908596354</c:v>
                </c:pt>
                <c:pt idx="201" formatCode="0.0">
                  <c:v>16.890568320347015</c:v>
                </c:pt>
                <c:pt idx="202" formatCode="0.0">
                  <c:v>16.890568320347015</c:v>
                </c:pt>
                <c:pt idx="203" formatCode="0.0">
                  <c:v>16.890568320347015</c:v>
                </c:pt>
                <c:pt idx="204" formatCode="0.0">
                  <c:v>6.6588885672625366</c:v>
                </c:pt>
                <c:pt idx="205" formatCode="0.0">
                  <c:v>6.6588885672625366</c:v>
                </c:pt>
                <c:pt idx="206" formatCode="0.0">
                  <c:v>6.6588885672625366</c:v>
                </c:pt>
                <c:pt idx="207" formatCode="0.0">
                  <c:v>4.4447134557989045</c:v>
                </c:pt>
                <c:pt idx="208" formatCode="0.0">
                  <c:v>4.4447134557989045</c:v>
                </c:pt>
                <c:pt idx="209" formatCode="0.0">
                  <c:v>4.4447134557989045</c:v>
                </c:pt>
                <c:pt idx="210" formatCode="0.0">
                  <c:v>3.8723968470890213E-2</c:v>
                </c:pt>
                <c:pt idx="211" formatCode="0.0">
                  <c:v>3.8723968470890213E-2</c:v>
                </c:pt>
                <c:pt idx="212" formatCode="0.0">
                  <c:v>3.8723968470890213E-2</c:v>
                </c:pt>
                <c:pt idx="213" formatCode="0.0">
                  <c:v>-0.1118123035288221</c:v>
                </c:pt>
                <c:pt idx="214" formatCode="0.0">
                  <c:v>-0.1118123035288221</c:v>
                </c:pt>
                <c:pt idx="215" formatCode="0.0">
                  <c:v>-0.1118123035288221</c:v>
                </c:pt>
                <c:pt idx="216" formatCode="0.0">
                  <c:v>-15.888100024779504</c:v>
                </c:pt>
                <c:pt idx="217" formatCode="0.0">
                  <c:v>-15.888100024779504</c:v>
                </c:pt>
                <c:pt idx="218" formatCode="0.0">
                  <c:v>-15.888100024779504</c:v>
                </c:pt>
                <c:pt idx="219" formatCode="0.0">
                  <c:v>-14.155599526596745</c:v>
                </c:pt>
                <c:pt idx="220" formatCode="0.0">
                  <c:v>-14.155599526596745</c:v>
                </c:pt>
                <c:pt idx="221" formatCode="0.0">
                  <c:v>-14.155599526596745</c:v>
                </c:pt>
                <c:pt idx="222" formatCode="0.0">
                  <c:v>6.6102442540795892E-2</c:v>
                </c:pt>
                <c:pt idx="223" formatCode="0.0">
                  <c:v>6.6102442540795892E-2</c:v>
                </c:pt>
                <c:pt idx="224" formatCode="0.0">
                  <c:v>6.6102442540795892E-2</c:v>
                </c:pt>
                <c:pt idx="225" formatCode="0.0">
                  <c:v>-3.4045022182223335</c:v>
                </c:pt>
                <c:pt idx="226" formatCode="0.0">
                  <c:v>-3.4045022182223335</c:v>
                </c:pt>
                <c:pt idx="227" formatCode="0.0">
                  <c:v>-3.4045022182223335</c:v>
                </c:pt>
                <c:pt idx="228" formatCode="0.0">
                  <c:v>24.687391908916894</c:v>
                </c:pt>
                <c:pt idx="229" formatCode="0.0">
                  <c:v>24.687391908916894</c:v>
                </c:pt>
                <c:pt idx="230" formatCode="0.0">
                  <c:v>24.687391908916894</c:v>
                </c:pt>
                <c:pt idx="231" formatCode="0.0">
                  <c:v>13.730642266790326</c:v>
                </c:pt>
                <c:pt idx="232" formatCode="0.0">
                  <c:v>13.730642266790326</c:v>
                </c:pt>
                <c:pt idx="233" formatCode="0.0">
                  <c:v>13.730642266790326</c:v>
                </c:pt>
                <c:pt idx="234" formatCode="0.0">
                  <c:v>-0.1116391163541266</c:v>
                </c:pt>
                <c:pt idx="235" formatCode="0.0">
                  <c:v>-0.1116391163541266</c:v>
                </c:pt>
                <c:pt idx="236" formatCode="0.0">
                  <c:v>-0.1116391163541266</c:v>
                </c:pt>
                <c:pt idx="237" formatCode="0.0">
                  <c:v>-2.9320365942092366</c:v>
                </c:pt>
                <c:pt idx="238" formatCode="0.0">
                  <c:v>-2.9320365942092366</c:v>
                </c:pt>
                <c:pt idx="239" formatCode="0.0">
                  <c:v>-2.9320365942092366</c:v>
                </c:pt>
                <c:pt idx="240" formatCode="0.0">
                  <c:v>0.3331923653966129</c:v>
                </c:pt>
                <c:pt idx="241" formatCode="0.0">
                  <c:v>0.3331923653966129</c:v>
                </c:pt>
                <c:pt idx="242" formatCode="0.0">
                  <c:v>0.3331923653966129</c:v>
                </c:pt>
                <c:pt idx="243" formatCode="0.0">
                  <c:v>1.7507081909513715</c:v>
                </c:pt>
                <c:pt idx="244" formatCode="0.0">
                  <c:v>1.7507081909513715</c:v>
                </c:pt>
                <c:pt idx="245" formatCode="0.0">
                  <c:v>1.7507081909513715</c:v>
                </c:pt>
                <c:pt idx="246" formatCode="0.0">
                  <c:v>14.591877892254161</c:v>
                </c:pt>
                <c:pt idx="247" formatCode="0.0">
                  <c:v>14.591877892254161</c:v>
                </c:pt>
                <c:pt idx="248" formatCode="0.0">
                  <c:v>14.591877892254161</c:v>
                </c:pt>
                <c:pt idx="249" formatCode="0.0">
                  <c:v>12.103742386397414</c:v>
                </c:pt>
                <c:pt idx="250" formatCode="0.0">
                  <c:v>12.103742386397414</c:v>
                </c:pt>
                <c:pt idx="251" formatCode="0.0">
                  <c:v>12.103742386397414</c:v>
                </c:pt>
                <c:pt idx="252" formatCode="0.0">
                  <c:v>4.8883556954908443</c:v>
                </c:pt>
                <c:pt idx="253" formatCode="0.0">
                  <c:v>4.8883556954908443</c:v>
                </c:pt>
                <c:pt idx="254" formatCode="0.0">
                  <c:v>4.8883556954908443</c:v>
                </c:pt>
                <c:pt idx="255" formatCode="0.0">
                  <c:v>-1.3684809509646243</c:v>
                </c:pt>
                <c:pt idx="256" formatCode="0.0">
                  <c:v>-1.3684809509646243</c:v>
                </c:pt>
                <c:pt idx="257" formatCode="0.0">
                  <c:v>-1.3684809509646243</c:v>
                </c:pt>
                <c:pt idx="258" formatCode="0.0">
                  <c:v>-2.8839971005341312</c:v>
                </c:pt>
                <c:pt idx="259" formatCode="0.0">
                  <c:v>-2.8839971005341312</c:v>
                </c:pt>
                <c:pt idx="260" formatCode="0.0">
                  <c:v>-2.8839971005341312</c:v>
                </c:pt>
                <c:pt idx="261" formatCode="0.0">
                  <c:v>-8.1676291754450148</c:v>
                </c:pt>
                <c:pt idx="262" formatCode="0.0">
                  <c:v>-8.1676291754450148</c:v>
                </c:pt>
                <c:pt idx="263" formatCode="0.0">
                  <c:v>-8.1676291754450148</c:v>
                </c:pt>
                <c:pt idx="264" formatCode="0.0">
                  <c:v>-6.0054787733182309</c:v>
                </c:pt>
                <c:pt idx="265" formatCode="0.0">
                  <c:v>-6.0054787733182309</c:v>
                </c:pt>
                <c:pt idx="266" formatCode="0.0">
                  <c:v>-6.0054787733182309</c:v>
                </c:pt>
                <c:pt idx="267" formatCode="0.0">
                  <c:v>1.9071391386883789</c:v>
                </c:pt>
                <c:pt idx="268" formatCode="0.0">
                  <c:v>1.9071391386883789</c:v>
                </c:pt>
                <c:pt idx="269" formatCode="0.0">
                  <c:v>1.9071391386883789</c:v>
                </c:pt>
                <c:pt idx="270" formatCode="0.0">
                  <c:v>2.5445334542693558</c:v>
                </c:pt>
                <c:pt idx="271" formatCode="0.0">
                  <c:v>2.5445334542693558</c:v>
                </c:pt>
                <c:pt idx="272" formatCode="0.0">
                  <c:v>2.5445334542693558</c:v>
                </c:pt>
                <c:pt idx="273" formatCode="0.0">
                  <c:v>9.9610543091700094</c:v>
                </c:pt>
                <c:pt idx="274" formatCode="0.0">
                  <c:v>9.9610543091700094</c:v>
                </c:pt>
                <c:pt idx="275" formatCode="0.0">
                  <c:v>9.9610543091700094</c:v>
                </c:pt>
                <c:pt idx="276" formatCode="0.0">
                  <c:v>13.526404047056076</c:v>
                </c:pt>
                <c:pt idx="277" formatCode="0.0">
                  <c:v>13.526404047056076</c:v>
                </c:pt>
                <c:pt idx="278" formatCode="0.0">
                  <c:v>13.526404047056076</c:v>
                </c:pt>
                <c:pt idx="279" formatCode="0.0">
                  <c:v>1.2121059209573986</c:v>
                </c:pt>
                <c:pt idx="280" formatCode="0.0">
                  <c:v>1.2121059209573986</c:v>
                </c:pt>
                <c:pt idx="281" formatCode="0.0">
                  <c:v>1.2121059209573986</c:v>
                </c:pt>
                <c:pt idx="282" formatCode="0.0">
                  <c:v>7.5075053042033488</c:v>
                </c:pt>
                <c:pt idx="283" formatCode="0.0">
                  <c:v>7.5075053042033488</c:v>
                </c:pt>
                <c:pt idx="284" formatCode="0.0">
                  <c:v>7.5075053042033488</c:v>
                </c:pt>
                <c:pt idx="285" formatCode="0.0">
                  <c:v>1.7341678868106953</c:v>
                </c:pt>
                <c:pt idx="286" formatCode="0.0">
                  <c:v>1.7341678868106953</c:v>
                </c:pt>
                <c:pt idx="287" formatCode="0.0">
                  <c:v>1.7341678868106953</c:v>
                </c:pt>
                <c:pt idx="288" formatCode="0.0">
                  <c:v>5.3486606567828403</c:v>
                </c:pt>
                <c:pt idx="289" formatCode="0.0">
                  <c:v>5.3486606567828403</c:v>
                </c:pt>
                <c:pt idx="290" formatCode="0.0">
                  <c:v>5.3486606567828403</c:v>
                </c:pt>
                <c:pt idx="291" formatCode="0.0">
                  <c:v>14.785912153059684</c:v>
                </c:pt>
                <c:pt idx="292" formatCode="0.0">
                  <c:v>14.785912153059684</c:v>
                </c:pt>
                <c:pt idx="293" formatCode="0.0">
                  <c:v>14.785912153059684</c:v>
                </c:pt>
                <c:pt idx="294" formatCode="0.0">
                  <c:v>3.2832489155476736</c:v>
                </c:pt>
                <c:pt idx="295" formatCode="0.0">
                  <c:v>3.2832489155476736</c:v>
                </c:pt>
                <c:pt idx="296" formatCode="0.0">
                  <c:v>3.2832489155476736</c:v>
                </c:pt>
                <c:pt idx="297" formatCode="0.0">
                  <c:v>4.9884869869928963</c:v>
                </c:pt>
                <c:pt idx="298" formatCode="0.0">
                  <c:v>4.9884869869928963</c:v>
                </c:pt>
                <c:pt idx="299" formatCode="0.0">
                  <c:v>4.9884869869928963</c:v>
                </c:pt>
                <c:pt idx="300" formatCode="0.0">
                  <c:v>-6.0855257553630793</c:v>
                </c:pt>
                <c:pt idx="301" formatCode="0.0">
                  <c:v>-6.0855257553630793</c:v>
                </c:pt>
                <c:pt idx="302" formatCode="0.0">
                  <c:v>-6.0855257553630793</c:v>
                </c:pt>
                <c:pt idx="303" formatCode="0.0">
                  <c:v>-15.603119711619726</c:v>
                </c:pt>
                <c:pt idx="304" formatCode="0.0">
                  <c:v>-15.603119711619726</c:v>
                </c:pt>
                <c:pt idx="305" formatCode="0.0">
                  <c:v>-15.603119711619726</c:v>
                </c:pt>
                <c:pt idx="306" formatCode="0.0">
                  <c:v>-4.1529858971363893</c:v>
                </c:pt>
                <c:pt idx="307" formatCode="0.0">
                  <c:v>-4.1529858971363893</c:v>
                </c:pt>
                <c:pt idx="308" formatCode="0.0">
                  <c:v>-4.1529858971363893</c:v>
                </c:pt>
                <c:pt idx="309" formatCode="0.0">
                  <c:v>1.1432026604178134</c:v>
                </c:pt>
                <c:pt idx="310" formatCode="0.0">
                  <c:v>1.1432026604178134</c:v>
                </c:pt>
                <c:pt idx="311" formatCode="0.0">
                  <c:v>1.1432026604178134</c:v>
                </c:pt>
                <c:pt idx="312" formatCode="0.0">
                  <c:v>5.0158636196097888</c:v>
                </c:pt>
                <c:pt idx="313" formatCode="0.0">
                  <c:v>5.0158636196097888</c:v>
                </c:pt>
                <c:pt idx="314" formatCode="0.0">
                  <c:v>5.0158636196097888</c:v>
                </c:pt>
                <c:pt idx="315" formatCode="0.0">
                  <c:v>-3.6491027521338424</c:v>
                </c:pt>
                <c:pt idx="316" formatCode="0.0">
                  <c:v>-3.6491027521338424</c:v>
                </c:pt>
                <c:pt idx="317" formatCode="0.0">
                  <c:v>-3.6491027521338424</c:v>
                </c:pt>
                <c:pt idx="318" formatCode="0.0">
                  <c:v>7.5252210296679038</c:v>
                </c:pt>
                <c:pt idx="319" formatCode="0.0">
                  <c:v>7.5252210296679038</c:v>
                </c:pt>
                <c:pt idx="320" formatCode="0.0">
                  <c:v>7.5252210296679038</c:v>
                </c:pt>
                <c:pt idx="321" formatCode="0.0">
                  <c:v>10.676147670176661</c:v>
                </c:pt>
                <c:pt idx="322" formatCode="0.0">
                  <c:v>10.676147670176661</c:v>
                </c:pt>
                <c:pt idx="323" formatCode="0.0">
                  <c:v>10.676147670176661</c:v>
                </c:pt>
                <c:pt idx="324" formatCode="0.0">
                  <c:v>15.090916263740837</c:v>
                </c:pt>
                <c:pt idx="325" formatCode="0.0">
                  <c:v>15.090916263740837</c:v>
                </c:pt>
                <c:pt idx="326" formatCode="0.0">
                  <c:v>15.090916263740837</c:v>
                </c:pt>
                <c:pt idx="327" formatCode="0.0">
                  <c:v>44.792473650082457</c:v>
                </c:pt>
                <c:pt idx="328" formatCode="0.0">
                  <c:v>44.792473650082457</c:v>
                </c:pt>
                <c:pt idx="329" formatCode="0.0">
                  <c:v>44.792473650082457</c:v>
                </c:pt>
                <c:pt idx="330" formatCode="0.0">
                  <c:v>11.819999863646132</c:v>
                </c:pt>
                <c:pt idx="331" formatCode="0.0">
                  <c:v>11.819999863646132</c:v>
                </c:pt>
                <c:pt idx="332" formatCode="0.0">
                  <c:v>11.819999863646132</c:v>
                </c:pt>
                <c:pt idx="333" formatCode="0.0">
                  <c:v>9.4185648014121028</c:v>
                </c:pt>
                <c:pt idx="334" formatCode="0.0">
                  <c:v>9.4185648014121028</c:v>
                </c:pt>
                <c:pt idx="335" formatCode="0.0">
                  <c:v>9.4185648014121028</c:v>
                </c:pt>
                <c:pt idx="336" formatCode="0.0">
                  <c:v>10.396716944350331</c:v>
                </c:pt>
                <c:pt idx="337" formatCode="0.0">
                  <c:v>10.396716944350331</c:v>
                </c:pt>
                <c:pt idx="338" formatCode="0.0">
                  <c:v>10.396716944350331</c:v>
                </c:pt>
                <c:pt idx="339" formatCode="0.0">
                  <c:v>-5.5716025344212738</c:v>
                </c:pt>
                <c:pt idx="340" formatCode="0.0">
                  <c:v>-5.5716025344212738</c:v>
                </c:pt>
                <c:pt idx="341" formatCode="0.0">
                  <c:v>-5.5716025344212738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6AA-4615-BB61-72886832F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961024"/>
        <c:axId val="176958848"/>
      </c:lineChart>
      <c:dateAx>
        <c:axId val="176955392"/>
        <c:scaling>
          <c:orientation val="minMax"/>
          <c:max val="44805"/>
          <c:min val="40787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6956928"/>
        <c:crosses val="autoZero"/>
        <c:auto val="1"/>
        <c:lblOffset val="100"/>
        <c:baseTimeUnit val="months"/>
        <c:majorUnit val="12"/>
        <c:majorTimeUnit val="months"/>
      </c:dateAx>
      <c:valAx>
        <c:axId val="176956928"/>
        <c:scaling>
          <c:orientation val="minMax"/>
          <c:max val="130"/>
          <c:min val="-8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Variación Interanual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6955392"/>
        <c:crosses val="autoZero"/>
        <c:crossBetween val="between"/>
        <c:majorUnit val="20"/>
      </c:valAx>
      <c:valAx>
        <c:axId val="17695884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Variación Interanual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6961024"/>
        <c:crosses val="max"/>
        <c:crossBetween val="between"/>
        <c:majorUnit val="15"/>
      </c:valAx>
      <c:catAx>
        <c:axId val="176961024"/>
        <c:scaling>
          <c:orientation val="minMax"/>
        </c:scaling>
        <c:delete val="1"/>
        <c:axPos val="b"/>
        <c:majorTickMark val="out"/>
        <c:minorTickMark val="none"/>
        <c:tickLblPos val="nextTo"/>
        <c:crossAx val="1769588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Resumen!$C$347</c:f>
              <c:strCache>
                <c:ptCount val="1"/>
                <c:pt idx="0">
                  <c:v>Importaciones totales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Resumen!$A$348:$A$355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Resumen!$C$348:$C$355</c:f>
              <c:numCache>
                <c:formatCode>###,###,###,##0</c:formatCode>
                <c:ptCount val="8"/>
                <c:pt idx="0">
                  <c:v>7874.4832117139813</c:v>
                </c:pt>
                <c:pt idx="1">
                  <c:v>7004.8874490598582</c:v>
                </c:pt>
                <c:pt idx="2">
                  <c:v>8275.6750083333336</c:v>
                </c:pt>
                <c:pt idx="3">
                  <c:v>9465.4757730000001</c:v>
                </c:pt>
                <c:pt idx="4">
                  <c:v>8959.2727553333334</c:v>
                </c:pt>
                <c:pt idx="5">
                  <c:v>7294.4909260000013</c:v>
                </c:pt>
                <c:pt idx="6">
                  <c:v>9127.7950000000001</c:v>
                </c:pt>
                <c:pt idx="7">
                  <c:v>11340.353428999999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FC-4441-8CAC-020974D25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653120"/>
        <c:axId val="165659008"/>
      </c:barChart>
      <c:lineChart>
        <c:grouping val="standard"/>
        <c:varyColors val="0"/>
        <c:ser>
          <c:idx val="1"/>
          <c:order val="1"/>
          <c:tx>
            <c:strRef>
              <c:f>Resumen!$G$347</c:f>
              <c:strCache>
                <c:ptCount val="1"/>
                <c:pt idx="0">
                  <c:v>Variación Anual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spPr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4FC-4441-8CAC-020974D253C8}"/>
                </c:ext>
              </c:extLst>
            </c:dLbl>
            <c:dLbl>
              <c:idx val="7"/>
              <c:spPr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FC-4441-8CAC-020974D253C8}"/>
                </c:ext>
              </c:extLst>
            </c:dLbl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Resumen!$A$348:$A$355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Resumen!$F$348:$F$355</c:f>
              <c:numCache>
                <c:formatCode>0</c:formatCode>
                <c:ptCount val="8"/>
                <c:pt idx="1">
                  <c:v>-11.043210573622453</c:v>
                </c:pt>
                <c:pt idx="2">
                  <c:v>18.141441508014957</c:v>
                </c:pt>
                <c:pt idx="3">
                  <c:v>14.377084207252899</c:v>
                </c:pt>
                <c:pt idx="4" formatCode="###,###,###,##0">
                  <c:v>-5.3478877322849065</c:v>
                </c:pt>
                <c:pt idx="5" formatCode="###,###,###,##0">
                  <c:v>-18.581662538874156</c:v>
                </c:pt>
                <c:pt idx="6" formatCode="###,###,###,##0">
                  <c:v>25.132721290604266</c:v>
                </c:pt>
                <c:pt idx="7" formatCode="###,###,###,##0">
                  <c:v>24.239790979091879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34FC-4441-8CAC-020974D25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671296"/>
        <c:axId val="165660928"/>
      </c:lineChart>
      <c:catAx>
        <c:axId val="165653120"/>
        <c:scaling>
          <c:orientation val="minMax"/>
          <c:min val="3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5659008"/>
        <c:crosses val="autoZero"/>
        <c:auto val="1"/>
        <c:lblAlgn val="ctr"/>
        <c:lblOffset val="100"/>
        <c:noMultiLvlLbl val="0"/>
      </c:catAx>
      <c:valAx>
        <c:axId val="1656590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Millones</a:t>
                </a:r>
                <a:r>
                  <a:rPr lang="es-MX" baseline="0"/>
                  <a:t> de USD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5653120"/>
        <c:crosses val="autoZero"/>
        <c:crossBetween val="between"/>
      </c:valAx>
      <c:valAx>
        <c:axId val="16566092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Variación</a:t>
                </a:r>
                <a:r>
                  <a:rPr lang="es-MX" baseline="0"/>
                  <a:t> Anual (%)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5671296"/>
        <c:crosses val="max"/>
        <c:crossBetween val="between"/>
      </c:valAx>
      <c:catAx>
        <c:axId val="165671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6609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Exportaciones!$B$2</c:f>
              <c:strCache>
                <c:ptCount val="1"/>
                <c:pt idx="0">
                  <c:v>MOA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0"/>
                  <c:y val="4.4097222222222301E-2"/>
                </c:manualLayout>
              </c:layout>
              <c:spPr>
                <a:solidFill>
                  <a:srgbClr val="00206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B9-4D1B-A195-E37647620E7F}"/>
                </c:ext>
              </c:extLst>
            </c:dLbl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B9-4D1B-A195-E37647620E7F}"/>
                </c:ext>
              </c:extLst>
            </c:dLbl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B9-4D1B-A195-E37647620E7F}"/>
                </c:ext>
              </c:extLst>
            </c:dLbl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B9-4D1B-A195-E37647620E7F}"/>
                </c:ext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B9-4D1B-A195-E37647620E7F}"/>
                </c:ext>
              </c:extLst>
            </c:dLbl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B9-4D1B-A195-E37647620E7F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B9-4D1B-A195-E37647620E7F}"/>
                </c:ext>
              </c:extLst>
            </c:dLbl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B9-4D1B-A195-E37647620E7F}"/>
                </c:ext>
              </c:extLst>
            </c:dLbl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B9-4D1B-A195-E37647620E7F}"/>
                </c:ext>
              </c:extLst>
            </c:dLbl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B9-4D1B-A195-E37647620E7F}"/>
                </c:ext>
              </c:extLst>
            </c:dLbl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EB9-4D1B-A195-E37647620E7F}"/>
                </c:ext>
              </c:extLst>
            </c:dLbl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B9-4D1B-A195-E37647620E7F}"/>
                </c:ext>
              </c:extLst>
            </c:dLbl>
            <c:dLbl>
              <c:idx val="28"/>
              <c:spPr>
                <a:solidFill>
                  <a:srgbClr val="00206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EEB9-4D1B-A195-E37647620E7F}"/>
                </c:ext>
              </c:extLst>
            </c:dLbl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EB9-4D1B-A195-E37647620E7F}"/>
                </c:ext>
              </c:extLst>
            </c:dLbl>
            <c:spPr>
              <a:solidFill>
                <a:srgbClr val="00206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Exportaciones!$A$308:$A$347</c:f>
              <c:numCache>
                <c:formatCode>mmm\-yy</c:formatCode>
                <c:ptCount val="40"/>
                <c:pt idx="0">
                  <c:v>43617</c:v>
                </c:pt>
                <c:pt idx="1">
                  <c:v>43647</c:v>
                </c:pt>
                <c:pt idx="2">
                  <c:v>43678</c:v>
                </c:pt>
                <c:pt idx="3">
                  <c:v>43709</c:v>
                </c:pt>
                <c:pt idx="4">
                  <c:v>43739</c:v>
                </c:pt>
                <c:pt idx="5">
                  <c:v>43770</c:v>
                </c:pt>
                <c:pt idx="6">
                  <c:v>43800</c:v>
                </c:pt>
                <c:pt idx="7">
                  <c:v>43831</c:v>
                </c:pt>
                <c:pt idx="8">
                  <c:v>43862</c:v>
                </c:pt>
                <c:pt idx="9">
                  <c:v>43891</c:v>
                </c:pt>
                <c:pt idx="10">
                  <c:v>43922</c:v>
                </c:pt>
                <c:pt idx="11">
                  <c:v>43952</c:v>
                </c:pt>
                <c:pt idx="12">
                  <c:v>43983</c:v>
                </c:pt>
                <c:pt idx="13">
                  <c:v>44013</c:v>
                </c:pt>
                <c:pt idx="14">
                  <c:v>44044</c:v>
                </c:pt>
                <c:pt idx="15">
                  <c:v>44075</c:v>
                </c:pt>
                <c:pt idx="16">
                  <c:v>44105</c:v>
                </c:pt>
                <c:pt idx="17">
                  <c:v>44136</c:v>
                </c:pt>
                <c:pt idx="18">
                  <c:v>44166</c:v>
                </c:pt>
                <c:pt idx="19">
                  <c:v>44197</c:v>
                </c:pt>
                <c:pt idx="20">
                  <c:v>44228</c:v>
                </c:pt>
                <c:pt idx="21">
                  <c:v>44256</c:v>
                </c:pt>
                <c:pt idx="22">
                  <c:v>44287</c:v>
                </c:pt>
                <c:pt idx="23">
                  <c:v>44317</c:v>
                </c:pt>
                <c:pt idx="24">
                  <c:v>44348</c:v>
                </c:pt>
                <c:pt idx="25">
                  <c:v>44378</c:v>
                </c:pt>
                <c:pt idx="26">
                  <c:v>44409</c:v>
                </c:pt>
                <c:pt idx="27">
                  <c:v>44440</c:v>
                </c:pt>
                <c:pt idx="28">
                  <c:v>44470</c:v>
                </c:pt>
                <c:pt idx="29">
                  <c:v>44501</c:v>
                </c:pt>
                <c:pt idx="30">
                  <c:v>44531</c:v>
                </c:pt>
                <c:pt idx="31">
                  <c:v>44562</c:v>
                </c:pt>
                <c:pt idx="32">
                  <c:v>44593</c:v>
                </c:pt>
                <c:pt idx="33">
                  <c:v>44621</c:v>
                </c:pt>
                <c:pt idx="34">
                  <c:v>44652</c:v>
                </c:pt>
                <c:pt idx="35">
                  <c:v>44682</c:v>
                </c:pt>
                <c:pt idx="36">
                  <c:v>44713</c:v>
                </c:pt>
                <c:pt idx="37">
                  <c:v>44743</c:v>
                </c:pt>
                <c:pt idx="38">
                  <c:v>44774</c:v>
                </c:pt>
                <c:pt idx="39">
                  <c:v>44805</c:v>
                </c:pt>
              </c:numCache>
            </c:numRef>
          </c:cat>
          <c:val>
            <c:numRef>
              <c:f>Exportaciones!$E$308:$E$347</c:f>
              <c:numCache>
                <c:formatCode>0</c:formatCode>
                <c:ptCount val="40"/>
                <c:pt idx="0">
                  <c:v>212.46844100000007</c:v>
                </c:pt>
                <c:pt idx="1">
                  <c:v>237.36562300000006</c:v>
                </c:pt>
                <c:pt idx="2">
                  <c:v>210.75016099999991</c:v>
                </c:pt>
                <c:pt idx="3">
                  <c:v>252.02889799999997</c:v>
                </c:pt>
                <c:pt idx="4">
                  <c:v>233.61200299999993</c:v>
                </c:pt>
                <c:pt idx="5">
                  <c:v>245.89913999999999</c:v>
                </c:pt>
                <c:pt idx="6">
                  <c:v>214.25791100000006</c:v>
                </c:pt>
                <c:pt idx="7">
                  <c:v>166.160495</c:v>
                </c:pt>
                <c:pt idx="8">
                  <c:v>180.38138100000003</c:v>
                </c:pt>
                <c:pt idx="9">
                  <c:v>220.35900799999996</c:v>
                </c:pt>
                <c:pt idx="10">
                  <c:v>166.42218700000004</c:v>
                </c:pt>
                <c:pt idx="11">
                  <c:v>201.97149199999993</c:v>
                </c:pt>
                <c:pt idx="12">
                  <c:v>234.75641599999994</c:v>
                </c:pt>
                <c:pt idx="13">
                  <c:v>288.66758000000004</c:v>
                </c:pt>
                <c:pt idx="14">
                  <c:v>248.04010099999994</c:v>
                </c:pt>
                <c:pt idx="15">
                  <c:v>258.25650300000001</c:v>
                </c:pt>
                <c:pt idx="16">
                  <c:v>279.018845</c:v>
                </c:pt>
                <c:pt idx="17">
                  <c:v>277.00877099999991</c:v>
                </c:pt>
                <c:pt idx="18">
                  <c:v>276.73644600000006</c:v>
                </c:pt>
                <c:pt idx="19">
                  <c:v>200.35878000000005</c:v>
                </c:pt>
                <c:pt idx="20">
                  <c:v>205.64335100000002</c:v>
                </c:pt>
                <c:pt idx="21">
                  <c:v>294.6270419999999</c:v>
                </c:pt>
                <c:pt idx="22">
                  <c:v>296.29751200000004</c:v>
                </c:pt>
                <c:pt idx="23">
                  <c:v>333.67357200000009</c:v>
                </c:pt>
                <c:pt idx="24">
                  <c:v>395.62015699999989</c:v>
                </c:pt>
                <c:pt idx="25">
                  <c:v>390.95387700000009</c:v>
                </c:pt>
                <c:pt idx="26">
                  <c:v>307.43070499999993</c:v>
                </c:pt>
                <c:pt idx="27">
                  <c:v>270.40326799999997</c:v>
                </c:pt>
                <c:pt idx="28">
                  <c:v>362.53554000000008</c:v>
                </c:pt>
                <c:pt idx="29">
                  <c:v>311.71124999999995</c:v>
                </c:pt>
                <c:pt idx="30">
                  <c:v>300.77866699999993</c:v>
                </c:pt>
                <c:pt idx="31">
                  <c:v>223.78054500000002</c:v>
                </c:pt>
                <c:pt idx="32">
                  <c:v>314.17830299999997</c:v>
                </c:pt>
                <c:pt idx="33">
                  <c:v>352.03081400000008</c:v>
                </c:pt>
                <c:pt idx="34">
                  <c:v>338.21615100000008</c:v>
                </c:pt>
                <c:pt idx="35">
                  <c:v>425.51454699999977</c:v>
                </c:pt>
                <c:pt idx="36">
                  <c:v>411.705693</c:v>
                </c:pt>
                <c:pt idx="37">
                  <c:v>393.66413899999998</c:v>
                </c:pt>
                <c:pt idx="38">
                  <c:v>361.02490799999993</c:v>
                </c:pt>
                <c:pt idx="39">
                  <c:v>318.68421499999999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EB9-4D1B-A195-E37647620E7F}"/>
            </c:ext>
          </c:extLst>
        </c:ser>
        <c:ser>
          <c:idx val="1"/>
          <c:order val="1"/>
          <c:tx>
            <c:strRef>
              <c:f>Exportaciones!$C$2</c:f>
              <c:strCache>
                <c:ptCount val="1"/>
                <c:pt idx="0">
                  <c:v>MOI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EB9-4D1B-A195-E37647620E7F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EB9-4D1B-A195-E37647620E7F}"/>
                </c:ext>
              </c:extLst>
            </c:dLbl>
            <c:dLbl>
              <c:idx val="5"/>
              <c:layout>
                <c:manualLayout>
                  <c:x val="0"/>
                  <c:y val="-1.7638888888888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EB9-4D1B-A195-E37647620E7F}"/>
                </c:ext>
              </c:extLst>
            </c:dLbl>
            <c:dLbl>
              <c:idx val="6"/>
              <c:layout>
                <c:manualLayout>
                  <c:x val="0"/>
                  <c:y val="-1.3229166666666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EB9-4D1B-A195-E37647620E7F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EB9-4D1B-A195-E37647620E7F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EB9-4D1B-A195-E37647620E7F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EB9-4D1B-A195-E37647620E7F}"/>
                </c:ext>
              </c:extLst>
            </c:dLbl>
            <c:dLbl>
              <c:idx val="11"/>
              <c:layout>
                <c:manualLayout>
                  <c:x val="0"/>
                  <c:y val="-8.084397349092695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EB9-4D1B-A195-E37647620E7F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EB9-4D1B-A195-E37647620E7F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EB9-4D1B-A195-E37647620E7F}"/>
                </c:ext>
              </c:extLst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EB9-4D1B-A195-E37647620E7F}"/>
                </c:ext>
              </c:extLst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EB9-4D1B-A195-E37647620E7F}"/>
                </c:ext>
              </c:extLst>
            </c:dLbl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EB9-4D1B-A195-E37647620E7F}"/>
                </c:ext>
              </c:extLst>
            </c:dLbl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EB9-4D1B-A195-E37647620E7F}"/>
                </c:ext>
              </c:extLst>
            </c:dLbl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EB9-4D1B-A195-E37647620E7F}"/>
                </c:ext>
              </c:extLst>
            </c:dLbl>
            <c:dLbl>
              <c:idx val="19"/>
              <c:spPr>
                <a:solidFill>
                  <a:srgbClr val="C0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EB9-4D1B-A195-E37647620E7F}"/>
                </c:ext>
              </c:extLst>
            </c:dLbl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EB9-4D1B-A195-E37647620E7F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EB9-4D1B-A195-E37647620E7F}"/>
                </c:ext>
              </c:extLst>
            </c:dLbl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EB9-4D1B-A195-E37647620E7F}"/>
                </c:ext>
              </c:extLst>
            </c:dLbl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EB9-4D1B-A195-E37647620E7F}"/>
                </c:ext>
              </c:extLst>
            </c:dLbl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EEB9-4D1B-A195-E37647620E7F}"/>
                </c:ext>
              </c:extLst>
            </c:dLbl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EEB9-4D1B-A195-E37647620E7F}"/>
                </c:ext>
              </c:extLst>
            </c:dLbl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EEB9-4D1B-A195-E37647620E7F}"/>
                </c:ext>
              </c:extLst>
            </c:dLbl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EEB9-4D1B-A195-E37647620E7F}"/>
                </c:ext>
              </c:extLst>
            </c:dLbl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Exportaciones!$A$308:$A$347</c:f>
              <c:numCache>
                <c:formatCode>mmm\-yy</c:formatCode>
                <c:ptCount val="40"/>
                <c:pt idx="0">
                  <c:v>43617</c:v>
                </c:pt>
                <c:pt idx="1">
                  <c:v>43647</c:v>
                </c:pt>
                <c:pt idx="2">
                  <c:v>43678</c:v>
                </c:pt>
                <c:pt idx="3">
                  <c:v>43709</c:v>
                </c:pt>
                <c:pt idx="4">
                  <c:v>43739</c:v>
                </c:pt>
                <c:pt idx="5">
                  <c:v>43770</c:v>
                </c:pt>
                <c:pt idx="6">
                  <c:v>43800</c:v>
                </c:pt>
                <c:pt idx="7">
                  <c:v>43831</c:v>
                </c:pt>
                <c:pt idx="8">
                  <c:v>43862</c:v>
                </c:pt>
                <c:pt idx="9">
                  <c:v>43891</c:v>
                </c:pt>
                <c:pt idx="10">
                  <c:v>43922</c:v>
                </c:pt>
                <c:pt idx="11">
                  <c:v>43952</c:v>
                </c:pt>
                <c:pt idx="12">
                  <c:v>43983</c:v>
                </c:pt>
                <c:pt idx="13">
                  <c:v>44013</c:v>
                </c:pt>
                <c:pt idx="14">
                  <c:v>44044</c:v>
                </c:pt>
                <c:pt idx="15">
                  <c:v>44075</c:v>
                </c:pt>
                <c:pt idx="16">
                  <c:v>44105</c:v>
                </c:pt>
                <c:pt idx="17">
                  <c:v>44136</c:v>
                </c:pt>
                <c:pt idx="18">
                  <c:v>44166</c:v>
                </c:pt>
                <c:pt idx="19">
                  <c:v>44197</c:v>
                </c:pt>
                <c:pt idx="20">
                  <c:v>44228</c:v>
                </c:pt>
                <c:pt idx="21">
                  <c:v>44256</c:v>
                </c:pt>
                <c:pt idx="22">
                  <c:v>44287</c:v>
                </c:pt>
                <c:pt idx="23">
                  <c:v>44317</c:v>
                </c:pt>
                <c:pt idx="24">
                  <c:v>44348</c:v>
                </c:pt>
                <c:pt idx="25">
                  <c:v>44378</c:v>
                </c:pt>
                <c:pt idx="26">
                  <c:v>44409</c:v>
                </c:pt>
                <c:pt idx="27">
                  <c:v>44440</c:v>
                </c:pt>
                <c:pt idx="28">
                  <c:v>44470</c:v>
                </c:pt>
                <c:pt idx="29">
                  <c:v>44501</c:v>
                </c:pt>
                <c:pt idx="30">
                  <c:v>44531</c:v>
                </c:pt>
                <c:pt idx="31">
                  <c:v>44562</c:v>
                </c:pt>
                <c:pt idx="32">
                  <c:v>44593</c:v>
                </c:pt>
                <c:pt idx="33">
                  <c:v>44621</c:v>
                </c:pt>
                <c:pt idx="34">
                  <c:v>44652</c:v>
                </c:pt>
                <c:pt idx="35">
                  <c:v>44682</c:v>
                </c:pt>
                <c:pt idx="36">
                  <c:v>44713</c:v>
                </c:pt>
                <c:pt idx="37">
                  <c:v>44743</c:v>
                </c:pt>
                <c:pt idx="38">
                  <c:v>44774</c:v>
                </c:pt>
                <c:pt idx="39">
                  <c:v>44805</c:v>
                </c:pt>
              </c:numCache>
            </c:numRef>
          </c:cat>
          <c:val>
            <c:numRef>
              <c:f>Exportaciones!$F$308:$F$347</c:f>
              <c:numCache>
                <c:formatCode>0</c:formatCode>
                <c:ptCount val="40"/>
                <c:pt idx="0">
                  <c:v>77.680441999999928</c:v>
                </c:pt>
                <c:pt idx="1">
                  <c:v>87.849829000000042</c:v>
                </c:pt>
                <c:pt idx="2">
                  <c:v>91.616787000000116</c:v>
                </c:pt>
                <c:pt idx="3">
                  <c:v>95.986201999999992</c:v>
                </c:pt>
                <c:pt idx="4">
                  <c:v>88.320748999999935</c:v>
                </c:pt>
                <c:pt idx="5">
                  <c:v>74.505782000000011</c:v>
                </c:pt>
                <c:pt idx="6">
                  <c:v>70.61419499999991</c:v>
                </c:pt>
                <c:pt idx="7">
                  <c:v>69.742459999999966</c:v>
                </c:pt>
                <c:pt idx="8">
                  <c:v>78.880445000000009</c:v>
                </c:pt>
                <c:pt idx="9">
                  <c:v>71.798440000000014</c:v>
                </c:pt>
                <c:pt idx="10">
                  <c:v>29.866369999999986</c:v>
                </c:pt>
                <c:pt idx="11">
                  <c:v>52.015450000000278</c:v>
                </c:pt>
                <c:pt idx="12">
                  <c:v>81.711418000000037</c:v>
                </c:pt>
                <c:pt idx="13">
                  <c:v>91.469358999999955</c:v>
                </c:pt>
                <c:pt idx="14">
                  <c:v>87.309728000000007</c:v>
                </c:pt>
                <c:pt idx="15">
                  <c:v>91.487273999999999</c:v>
                </c:pt>
                <c:pt idx="16">
                  <c:v>95.329589999999968</c:v>
                </c:pt>
                <c:pt idx="17">
                  <c:v>96.453271000000001</c:v>
                </c:pt>
                <c:pt idx="18">
                  <c:v>113.54536999999999</c:v>
                </c:pt>
                <c:pt idx="19">
                  <c:v>85.097200000000001</c:v>
                </c:pt>
                <c:pt idx="20">
                  <c:v>90.648930000000021</c:v>
                </c:pt>
                <c:pt idx="21">
                  <c:v>113.28499499999997</c:v>
                </c:pt>
                <c:pt idx="22">
                  <c:v>99.363142999999923</c:v>
                </c:pt>
                <c:pt idx="23">
                  <c:v>105.91082799999995</c:v>
                </c:pt>
                <c:pt idx="24">
                  <c:v>103.90587100000008</c:v>
                </c:pt>
                <c:pt idx="25">
                  <c:v>100.48802399999998</c:v>
                </c:pt>
                <c:pt idx="26">
                  <c:v>109.52231800000007</c:v>
                </c:pt>
                <c:pt idx="27">
                  <c:v>111.58161399999999</c:v>
                </c:pt>
                <c:pt idx="28">
                  <c:v>122.58880099999988</c:v>
                </c:pt>
                <c:pt idx="29">
                  <c:v>130.19687300000012</c:v>
                </c:pt>
                <c:pt idx="30">
                  <c:v>114.36955100000003</c:v>
                </c:pt>
                <c:pt idx="31">
                  <c:v>98.017841000000004</c:v>
                </c:pt>
                <c:pt idx="32">
                  <c:v>120.25403600000003</c:v>
                </c:pt>
                <c:pt idx="33">
                  <c:v>139.60576900000001</c:v>
                </c:pt>
                <c:pt idx="34">
                  <c:v>123.88371400000001</c:v>
                </c:pt>
                <c:pt idx="35">
                  <c:v>128.74977099999998</c:v>
                </c:pt>
                <c:pt idx="36">
                  <c:v>146.626136</c:v>
                </c:pt>
                <c:pt idx="37">
                  <c:v>126.02109599999989</c:v>
                </c:pt>
                <c:pt idx="38">
                  <c:v>134.41021700000002</c:v>
                </c:pt>
                <c:pt idx="39">
                  <c:v>139.79919600000008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EEB9-4D1B-A195-E37647620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059008"/>
        <c:axId val="165585664"/>
      </c:barChart>
      <c:lineChart>
        <c:grouping val="standard"/>
        <c:varyColors val="0"/>
        <c:ser>
          <c:idx val="2"/>
          <c:order val="2"/>
          <c:tx>
            <c:strRef>
              <c:f>Exportaciones!$J$2</c:f>
              <c:strCache>
                <c:ptCount val="1"/>
                <c:pt idx="0">
                  <c:v>Variación anual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EEB9-4D1B-A195-E37647620E7F}"/>
                </c:ext>
              </c:extLst>
            </c:dLbl>
            <c:dLbl>
              <c:idx val="1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EEB9-4D1B-A195-E37647620E7F}"/>
                </c:ext>
              </c:extLst>
            </c:dLbl>
            <c:dLbl>
              <c:idx val="2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EEB9-4D1B-A195-E37647620E7F}"/>
                </c:ext>
              </c:extLst>
            </c:dLbl>
            <c:dLbl>
              <c:idx val="2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EEB9-4D1B-A195-E37647620E7F}"/>
                </c:ext>
              </c:extLst>
            </c:dLbl>
            <c:dLbl>
              <c:idx val="2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EEB9-4D1B-A195-E37647620E7F}"/>
                </c:ext>
              </c:extLst>
            </c:dLbl>
            <c:dLbl>
              <c:idx val="2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EEB9-4D1B-A195-E37647620E7F}"/>
                </c:ext>
              </c:extLst>
            </c:dLbl>
            <c:dLbl>
              <c:idx val="2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EEB9-4D1B-A195-E37647620E7F}"/>
                </c:ext>
              </c:extLst>
            </c:dLbl>
            <c:dLbl>
              <c:idx val="2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EEB9-4D1B-A195-E37647620E7F}"/>
                </c:ext>
              </c:extLst>
            </c:dLbl>
            <c:dLbl>
              <c:idx val="2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EEB9-4D1B-A195-E37647620E7F}"/>
                </c:ext>
              </c:extLst>
            </c:dLbl>
            <c:dLbl>
              <c:idx val="3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EEB9-4D1B-A195-E37647620E7F}"/>
                </c:ext>
              </c:extLst>
            </c:dLbl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Exportaciones!$J$308:$J$347</c:f>
              <c:numCache>
                <c:formatCode>0</c:formatCode>
                <c:ptCount val="40"/>
                <c:pt idx="0">
                  <c:v>-22.910184498146346</c:v>
                </c:pt>
                <c:pt idx="1">
                  <c:v>-6.887180216215838</c:v>
                </c:pt>
                <c:pt idx="2">
                  <c:v>-17.984745426387548</c:v>
                </c:pt>
                <c:pt idx="3">
                  <c:v>-0.87842795587372846</c:v>
                </c:pt>
                <c:pt idx="4">
                  <c:v>-10.128662702008473</c:v>
                </c:pt>
                <c:pt idx="5">
                  <c:v>-4.5114886679975204</c:v>
                </c:pt>
                <c:pt idx="6">
                  <c:v>1.3376931946488257</c:v>
                </c:pt>
                <c:pt idx="7">
                  <c:v>-8.1510499087315669</c:v>
                </c:pt>
                <c:pt idx="8">
                  <c:v>-1.5132089150453942</c:v>
                </c:pt>
                <c:pt idx="9">
                  <c:v>4.0386466779911201</c:v>
                </c:pt>
                <c:pt idx="10">
                  <c:v>-39.907221321080755</c:v>
                </c:pt>
                <c:pt idx="11">
                  <c:v>-15.347861187085254</c:v>
                </c:pt>
                <c:pt idx="12">
                  <c:v>9.0708434676276095</c:v>
                </c:pt>
                <c:pt idx="13">
                  <c:v>16.887723711233683</c:v>
                </c:pt>
                <c:pt idx="14">
                  <c:v>10.908229625679811</c:v>
                </c:pt>
                <c:pt idx="15" formatCode="0.0">
                  <c:v>0.49672471108295202</c:v>
                </c:pt>
                <c:pt idx="16" formatCode="0.0">
                  <c:v>16.281562740780121</c:v>
                </c:pt>
                <c:pt idx="17">
                  <c:v>16.55939605072605</c:v>
                </c:pt>
                <c:pt idx="18">
                  <c:v>37.002468047889558</c:v>
                </c:pt>
                <c:pt idx="19">
                  <c:v>21.005682188254116</c:v>
                </c:pt>
                <c:pt idx="20">
                  <c:v>14.283034093881607</c:v>
                </c:pt>
                <c:pt idx="21">
                  <c:v>39.620618879447456</c:v>
                </c:pt>
                <c:pt idx="22">
                  <c:v>101.57092244557076</c:v>
                </c:pt>
                <c:pt idx="23">
                  <c:v>73.073622028962262</c:v>
                </c:pt>
                <c:pt idx="24">
                  <c:v>57.844170665382677</c:v>
                </c:pt>
                <c:pt idx="25">
                  <c:v>29.280227881247868</c:v>
                </c:pt>
                <c:pt idx="26">
                  <c:v>24.333751486719901</c:v>
                </c:pt>
                <c:pt idx="27">
                  <c:v>9.2184928282512235</c:v>
                </c:pt>
                <c:pt idx="28">
                  <c:v>29.591657301839682</c:v>
                </c:pt>
                <c:pt idx="29">
                  <c:v>18.327453208752132</c:v>
                </c:pt>
                <c:pt idx="30">
                  <c:v>6.3713965090292257</c:v>
                </c:pt>
                <c:pt idx="31">
                  <c:v>12.731352133523322</c:v>
                </c:pt>
                <c:pt idx="32">
                  <c:v>46.622901391076013</c:v>
                </c:pt>
                <c:pt idx="33">
                  <c:v>20.525147190005622</c:v>
                </c:pt>
                <c:pt idx="34">
                  <c:v>16.791967854372601</c:v>
                </c:pt>
                <c:pt idx="35">
                  <c:v>26.088259273986925</c:v>
                </c:pt>
                <c:pt idx="36">
                  <c:v>11.772319699825506</c:v>
                </c:pt>
                <c:pt idx="37">
                  <c:v>5.7470341748494524</c:v>
                </c:pt>
                <c:pt idx="38">
                  <c:v>18.822768434514959</c:v>
                </c:pt>
                <c:pt idx="39">
                  <c:v>20.026585502407436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32-EEB9-4D1B-A195-E37647620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597952"/>
        <c:axId val="165587584"/>
      </c:lineChart>
      <c:dateAx>
        <c:axId val="166059008"/>
        <c:scaling>
          <c:orientation val="minMax"/>
          <c:max val="44805"/>
          <c:min val="44440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5585664"/>
        <c:crosses val="autoZero"/>
        <c:auto val="1"/>
        <c:lblOffset val="100"/>
        <c:baseTimeUnit val="months"/>
      </c:dateAx>
      <c:valAx>
        <c:axId val="1655856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Millones</a:t>
                </a:r>
                <a:r>
                  <a:rPr lang="es-MX" baseline="0"/>
                  <a:t> de USD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059008"/>
        <c:crosses val="autoZero"/>
        <c:crossBetween val="between"/>
      </c:valAx>
      <c:valAx>
        <c:axId val="165587584"/>
        <c:scaling>
          <c:orientation val="minMax"/>
          <c:min val="-4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Variación</a:t>
                </a:r>
                <a:r>
                  <a:rPr lang="es-MX" baseline="0"/>
                  <a:t> Anual (%)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5597952"/>
        <c:crosses val="max"/>
        <c:crossBetween val="between"/>
      </c:valAx>
      <c:catAx>
        <c:axId val="165597952"/>
        <c:scaling>
          <c:orientation val="minMax"/>
        </c:scaling>
        <c:delete val="1"/>
        <c:axPos val="b"/>
        <c:majorTickMark val="out"/>
        <c:minorTickMark val="none"/>
        <c:tickLblPos val="nextTo"/>
        <c:crossAx val="165587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Exportaciones!$B$2</c:f>
              <c:strCache>
                <c:ptCount val="1"/>
                <c:pt idx="0">
                  <c:v>MOA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Exportaciones!$A$360:$A$367</c:f>
              <c:numCache>
                <c:formatCode>yyyy</c:formatCode>
                <c:ptCount val="8"/>
                <c:pt idx="0">
                  <c:v>42192</c:v>
                </c:pt>
                <c:pt idx="1">
                  <c:v>42558</c:v>
                </c:pt>
                <c:pt idx="2">
                  <c:v>42923</c:v>
                </c:pt>
                <c:pt idx="3">
                  <c:v>43288</c:v>
                </c:pt>
                <c:pt idx="4">
                  <c:v>43653</c:v>
                </c:pt>
                <c:pt idx="5">
                  <c:v>44019</c:v>
                </c:pt>
                <c:pt idx="6">
                  <c:v>44384</c:v>
                </c:pt>
                <c:pt idx="7">
                  <c:v>44749</c:v>
                </c:pt>
              </c:numCache>
            </c:numRef>
          </c:cat>
          <c:val>
            <c:numRef>
              <c:f>Exportaciones!$B$360:$B$367</c:f>
              <c:numCache>
                <c:formatCode>#,##0</c:formatCode>
                <c:ptCount val="8"/>
                <c:pt idx="0">
                  <c:v>2267.0533147308893</c:v>
                </c:pt>
                <c:pt idx="1">
                  <c:v>2270.5253406953107</c:v>
                </c:pt>
                <c:pt idx="2">
                  <c:v>2111.5237087332898</c:v>
                </c:pt>
                <c:pt idx="3">
                  <c:v>2318.2817380000006</c:v>
                </c:pt>
                <c:pt idx="4">
                  <c:v>1929.1157260000002</c:v>
                </c:pt>
                <c:pt idx="5">
                  <c:v>1965.0151630000003</c:v>
                </c:pt>
                <c:pt idx="6">
                  <c:v>2695.0082640000005</c:v>
                </c:pt>
                <c:pt idx="7">
                  <c:v>3138.7993149999993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F0-4C1E-9BB1-3DFF8BC52AB6}"/>
            </c:ext>
          </c:extLst>
        </c:ser>
        <c:ser>
          <c:idx val="1"/>
          <c:order val="1"/>
          <c:tx>
            <c:strRef>
              <c:f>Exportaciones!$C$2</c:f>
              <c:strCache>
                <c:ptCount val="1"/>
                <c:pt idx="0">
                  <c:v>MOI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Exportaciones!$A$360:$A$367</c:f>
              <c:numCache>
                <c:formatCode>yyyy</c:formatCode>
                <c:ptCount val="8"/>
                <c:pt idx="0">
                  <c:v>42192</c:v>
                </c:pt>
                <c:pt idx="1">
                  <c:v>42558</c:v>
                </c:pt>
                <c:pt idx="2">
                  <c:v>42923</c:v>
                </c:pt>
                <c:pt idx="3">
                  <c:v>43288</c:v>
                </c:pt>
                <c:pt idx="4">
                  <c:v>43653</c:v>
                </c:pt>
                <c:pt idx="5">
                  <c:v>44019</c:v>
                </c:pt>
                <c:pt idx="6">
                  <c:v>44384</c:v>
                </c:pt>
                <c:pt idx="7">
                  <c:v>44749</c:v>
                </c:pt>
              </c:numCache>
            </c:numRef>
          </c:cat>
          <c:val>
            <c:numRef>
              <c:f>Exportaciones!$C$360:$C$367</c:f>
              <c:numCache>
                <c:formatCode>#,##0</c:formatCode>
                <c:ptCount val="8"/>
                <c:pt idx="0">
                  <c:v>537.86293043228829</c:v>
                </c:pt>
                <c:pt idx="1">
                  <c:v>538.48192003577367</c:v>
                </c:pt>
                <c:pt idx="2">
                  <c:v>661.2050837165026</c:v>
                </c:pt>
                <c:pt idx="3">
                  <c:v>751.73652500000026</c:v>
                </c:pt>
                <c:pt idx="4">
                  <c:v>764.20871300000022</c:v>
                </c:pt>
                <c:pt idx="5">
                  <c:v>654.2809440000002</c:v>
                </c:pt>
                <c:pt idx="6">
                  <c:v>919.80292299999996</c:v>
                </c:pt>
                <c:pt idx="7">
                  <c:v>1157.3677759999998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F0-4C1E-9BB1-3DFF8BC52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165120"/>
        <c:axId val="166171008"/>
      </c:barChart>
      <c:lineChart>
        <c:grouping val="standard"/>
        <c:varyColors val="0"/>
        <c:ser>
          <c:idx val="2"/>
          <c:order val="2"/>
          <c:tx>
            <c:strRef>
              <c:f>Exportaciones!$G$359</c:f>
              <c:strCache>
                <c:ptCount val="1"/>
                <c:pt idx="0">
                  <c:v>Variación anual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F0-4C1E-9BB1-3DFF8BC52AB6}"/>
                </c:ext>
              </c:extLst>
            </c:dLbl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Exportaciones!$G$360:$G$367</c:f>
              <c:numCache>
                <c:formatCode>0</c:formatCode>
                <c:ptCount val="8"/>
                <c:pt idx="1">
                  <c:v>0.14585161232389954</c:v>
                </c:pt>
                <c:pt idx="2">
                  <c:v>-1.2915049664858902</c:v>
                </c:pt>
                <c:pt idx="3">
                  <c:v>10.721909454676348</c:v>
                </c:pt>
                <c:pt idx="4">
                  <c:v>-12.27008414053854</c:v>
                </c:pt>
                <c:pt idx="5">
                  <c:v>-2.7485857599646168</c:v>
                </c:pt>
                <c:pt idx="6">
                  <c:v>38.00696978625335</c:v>
                </c:pt>
                <c:pt idx="7">
                  <c:v>18.8490039659712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1CF0-4C1E-9BB1-3DFF8BC52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191488"/>
        <c:axId val="166172928"/>
      </c:lineChart>
      <c:dateAx>
        <c:axId val="166165120"/>
        <c:scaling>
          <c:orientation val="minMax"/>
          <c:min val="42736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171008"/>
        <c:crosses val="autoZero"/>
        <c:auto val="1"/>
        <c:lblOffset val="100"/>
        <c:baseTimeUnit val="years"/>
      </c:dateAx>
      <c:valAx>
        <c:axId val="1661710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Millones</a:t>
                </a:r>
                <a:r>
                  <a:rPr lang="es-MX" baseline="0"/>
                  <a:t> de USD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165120"/>
        <c:crosses val="autoZero"/>
        <c:crossBetween val="between"/>
      </c:valAx>
      <c:valAx>
        <c:axId val="16617292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Variación</a:t>
                </a:r>
                <a:r>
                  <a:rPr lang="es-MX" baseline="0"/>
                  <a:t> Anual (%)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191488"/>
        <c:crosses val="max"/>
        <c:crossBetween val="between"/>
      </c:valAx>
      <c:catAx>
        <c:axId val="166191488"/>
        <c:scaling>
          <c:orientation val="minMax"/>
        </c:scaling>
        <c:delete val="1"/>
        <c:axPos val="b"/>
        <c:majorTickMark val="out"/>
        <c:minorTickMark val="none"/>
        <c:tickLblPos val="nextTo"/>
        <c:crossAx val="1661729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'Export regímenes'!$B$3</c:f>
              <c:strCache>
                <c:ptCount val="1"/>
                <c:pt idx="0">
                  <c:v>Maquila con transformación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1.7246714344731083E-16"/>
                  <c:y val="0.284395701025891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42-4E64-9138-F1C681D5FB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'Export regímenes'!$A$253:$A$260</c:f>
              <c:numCache>
                <c:formatCode>yyyy</c:formatCode>
                <c:ptCount val="8"/>
                <c:pt idx="0">
                  <c:v>42191</c:v>
                </c:pt>
                <c:pt idx="1">
                  <c:v>42558</c:v>
                </c:pt>
                <c:pt idx="2">
                  <c:v>42925</c:v>
                </c:pt>
                <c:pt idx="3">
                  <c:v>43292</c:v>
                </c:pt>
                <c:pt idx="4">
                  <c:v>43659</c:v>
                </c:pt>
                <c:pt idx="5">
                  <c:v>44026</c:v>
                </c:pt>
                <c:pt idx="6">
                  <c:v>44393</c:v>
                </c:pt>
                <c:pt idx="7">
                  <c:v>44760</c:v>
                </c:pt>
              </c:numCache>
            </c:numRef>
          </c:cat>
          <c:val>
            <c:numRef>
              <c:f>'Export regímenes'!$B$253:$B$260</c:f>
              <c:numCache>
                <c:formatCode>#,##0</c:formatCode>
                <c:ptCount val="8"/>
                <c:pt idx="0">
                  <c:v>200.21008399999999</c:v>
                </c:pt>
                <c:pt idx="1">
                  <c:v>218.089924</c:v>
                </c:pt>
                <c:pt idx="2">
                  <c:v>229.45575999999997</c:v>
                </c:pt>
                <c:pt idx="3">
                  <c:v>421.49516599999993</c:v>
                </c:pt>
                <c:pt idx="4">
                  <c:v>454.12711899999999</c:v>
                </c:pt>
                <c:pt idx="5">
                  <c:v>346.56255799999997</c:v>
                </c:pt>
                <c:pt idx="6">
                  <c:v>627.38830799999994</c:v>
                </c:pt>
                <c:pt idx="7">
                  <c:v>781.40110200000004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42-4E64-9138-F1C681D5F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238656"/>
        <c:axId val="165240192"/>
      </c:barChart>
      <c:lineChart>
        <c:grouping val="standard"/>
        <c:varyColors val="0"/>
        <c:ser>
          <c:idx val="1"/>
          <c:order val="1"/>
          <c:tx>
            <c:strRef>
              <c:f>'Export regímenes'!$D$252</c:f>
              <c:strCache>
                <c:ptCount val="1"/>
                <c:pt idx="0">
                  <c:v>Variación Anual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spPr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942-4E64-9138-F1C681D5FB6F}"/>
                </c:ext>
              </c:extLst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42-4E64-9138-F1C681D5FB6F}"/>
                </c:ext>
              </c:extLst>
            </c:dLbl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'Export regímenes'!$A$253:$A$260</c:f>
              <c:numCache>
                <c:formatCode>yyyy</c:formatCode>
                <c:ptCount val="8"/>
                <c:pt idx="0">
                  <c:v>42191</c:v>
                </c:pt>
                <c:pt idx="1">
                  <c:v>42558</c:v>
                </c:pt>
                <c:pt idx="2">
                  <c:v>42925</c:v>
                </c:pt>
                <c:pt idx="3">
                  <c:v>43292</c:v>
                </c:pt>
                <c:pt idx="4">
                  <c:v>43659</c:v>
                </c:pt>
                <c:pt idx="5">
                  <c:v>44026</c:v>
                </c:pt>
                <c:pt idx="6">
                  <c:v>44393</c:v>
                </c:pt>
                <c:pt idx="7">
                  <c:v>44760</c:v>
                </c:pt>
              </c:numCache>
            </c:numRef>
          </c:cat>
          <c:val>
            <c:numRef>
              <c:f>'Export regímenes'!$D$253:$D$260</c:f>
              <c:numCache>
                <c:formatCode>0</c:formatCode>
                <c:ptCount val="8"/>
                <c:pt idx="1">
                  <c:v>8.930539183031371</c:v>
                </c:pt>
                <c:pt idx="2">
                  <c:v>5.2115365036304873</c:v>
                </c:pt>
                <c:pt idx="3">
                  <c:v>83.69343441193196</c:v>
                </c:pt>
                <c:pt idx="4">
                  <c:v>7.7419518970236689</c:v>
                </c:pt>
                <c:pt idx="5">
                  <c:v>-23.68600255295479</c:v>
                </c:pt>
                <c:pt idx="6" formatCode="0.0">
                  <c:v>81.031762813800555</c:v>
                </c:pt>
                <c:pt idx="7" formatCode="0.0">
                  <c:v>24.548241023324913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B942-4E64-9138-F1C681D5F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281152"/>
        <c:axId val="165279232"/>
      </c:lineChart>
      <c:dateAx>
        <c:axId val="165238656"/>
        <c:scaling>
          <c:orientation val="minMax"/>
          <c:min val="42736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5240192"/>
        <c:crosses val="autoZero"/>
        <c:auto val="1"/>
        <c:lblOffset val="100"/>
        <c:baseTimeUnit val="years"/>
      </c:dateAx>
      <c:valAx>
        <c:axId val="1652401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Millones</a:t>
                </a:r>
                <a:r>
                  <a:rPr lang="es-MX" baseline="0"/>
                  <a:t> de USD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5238656"/>
        <c:crosses val="autoZero"/>
        <c:crossBetween val="between"/>
      </c:valAx>
      <c:valAx>
        <c:axId val="16527923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Variación</a:t>
                </a:r>
                <a:r>
                  <a:rPr lang="es-MX" baseline="0"/>
                  <a:t> Anual (%)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5281152"/>
        <c:crosses val="max"/>
        <c:crossBetween val="between"/>
      </c:valAx>
      <c:dateAx>
        <c:axId val="165281152"/>
        <c:scaling>
          <c:orientation val="minMax"/>
        </c:scaling>
        <c:delete val="1"/>
        <c:axPos val="b"/>
        <c:numFmt formatCode="yyyy" sourceLinked="1"/>
        <c:majorTickMark val="out"/>
        <c:minorTickMark val="none"/>
        <c:tickLblPos val="nextTo"/>
        <c:crossAx val="165279232"/>
        <c:crosses val="autoZero"/>
        <c:auto val="1"/>
        <c:lblOffset val="100"/>
        <c:baseTimeUnit val="year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'Export Energía'!$G$349</c:f>
              <c:strCache>
                <c:ptCount val="1"/>
                <c:pt idx="0">
                  <c:v>Energía eléctrica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8.1410256410257408E-3"/>
                  <c:y val="0.205341049382715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F1-4CDD-B651-77A216A0F9BF}"/>
                </c:ext>
              </c:extLst>
            </c:dLbl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'Export Energía'!$F$350:$F$356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'Export Energía'!$G$350:$G$356</c:f>
              <c:numCache>
                <c:formatCode>#,##0</c:formatCode>
                <c:ptCount val="7"/>
                <c:pt idx="0">
                  <c:v>1612.1444599999998</c:v>
                </c:pt>
                <c:pt idx="1">
                  <c:v>1559.0481629999999</c:v>
                </c:pt>
                <c:pt idx="2">
                  <c:v>1572.3295329999999</c:v>
                </c:pt>
                <c:pt idx="3">
                  <c:v>1455.6247599999999</c:v>
                </c:pt>
                <c:pt idx="4">
                  <c:v>1337.437173</c:v>
                </c:pt>
                <c:pt idx="5">
                  <c:v>1228.823026</c:v>
                </c:pt>
                <c:pt idx="6">
                  <c:v>1170.531068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F1-4CDD-B651-77A216A0F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502400"/>
        <c:axId val="166503936"/>
      </c:barChart>
      <c:lineChart>
        <c:grouping val="standard"/>
        <c:varyColors val="0"/>
        <c:ser>
          <c:idx val="1"/>
          <c:order val="1"/>
          <c:tx>
            <c:strRef>
              <c:f>'Export Energía'!$H$349</c:f>
              <c:strCache>
                <c:ptCount val="1"/>
                <c:pt idx="0">
                  <c:v>Variación anual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4.5040384615384718E-2"/>
                  <c:y val="-3.919753086419825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F1-4CDD-B651-77A216A0F9BF}"/>
                </c:ext>
              </c:extLst>
            </c:dLbl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'Export Energía'!$H$350:$H$356</c:f>
              <c:numCache>
                <c:formatCode>#,##0.0</c:formatCode>
                <c:ptCount val="7"/>
                <c:pt idx="0">
                  <c:v>4.9892371123228418</c:v>
                </c:pt>
                <c:pt idx="1">
                  <c:v>-3.2935198003285482</c:v>
                </c:pt>
                <c:pt idx="2">
                  <c:v>0.85188965390545768</c:v>
                </c:pt>
                <c:pt idx="3">
                  <c:v>-7.4224118132111609</c:v>
                </c:pt>
                <c:pt idx="4">
                  <c:v>-8.1193718496516798</c:v>
                </c:pt>
                <c:pt idx="5">
                  <c:v>-8.1210653623727254</c:v>
                </c:pt>
                <c:pt idx="6">
                  <c:v>-4.7437227954418297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A1F1-4CDD-B651-77A216A0F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512128"/>
        <c:axId val="166505856"/>
      </c:lineChart>
      <c:catAx>
        <c:axId val="166502400"/>
        <c:scaling>
          <c:orientation val="minMax"/>
          <c:min val="2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503936"/>
        <c:crosses val="autoZero"/>
        <c:auto val="1"/>
        <c:lblAlgn val="ctr"/>
        <c:lblOffset val="100"/>
        <c:noMultiLvlLbl val="0"/>
      </c:catAx>
      <c:valAx>
        <c:axId val="1665039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MIllones</a:t>
                </a:r>
                <a:r>
                  <a:rPr lang="es-MX" baseline="0"/>
                  <a:t> de USD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502400"/>
        <c:crosses val="autoZero"/>
        <c:crossBetween val="between"/>
      </c:valAx>
      <c:valAx>
        <c:axId val="16650585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Variación</a:t>
                </a:r>
                <a:r>
                  <a:rPr lang="es-MX" baseline="0"/>
                  <a:t> Anual (%)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512128"/>
        <c:crosses val="max"/>
        <c:crossBetween val="between"/>
      </c:valAx>
      <c:catAx>
        <c:axId val="166512128"/>
        <c:scaling>
          <c:orientation val="minMax"/>
        </c:scaling>
        <c:delete val="1"/>
        <c:axPos val="b"/>
        <c:majorTickMark val="out"/>
        <c:minorTickMark val="none"/>
        <c:tickLblPos val="nextTo"/>
        <c:crossAx val="1665058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Importaciones!$B$2</c:f>
              <c:strCache>
                <c:ptCount val="1"/>
                <c:pt idx="0">
                  <c:v>MOA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0"/>
                  <c:y val="-8.819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FF-499F-B79D-73C4A87DFF04}"/>
                </c:ext>
              </c:extLst>
            </c:dLbl>
            <c:dLbl>
              <c:idx val="7"/>
              <c:layout>
                <c:manualLayout>
                  <c:x val="0"/>
                  <c:y val="-8.819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FF-499F-B79D-73C4A87DFF04}"/>
                </c:ext>
              </c:extLst>
            </c:dLbl>
            <c:dLbl>
              <c:idx val="8"/>
              <c:layout>
                <c:manualLayout>
                  <c:x val="0"/>
                  <c:y val="-1.3229166666666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FF-499F-B79D-73C4A87DFF04}"/>
                </c:ext>
              </c:extLst>
            </c:dLbl>
            <c:dLbl>
              <c:idx val="9"/>
              <c:layout>
                <c:manualLayout>
                  <c:x val="0"/>
                  <c:y val="-8.8194444444446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FF-499F-B79D-73C4A87DFF04}"/>
                </c:ext>
              </c:extLst>
            </c:dLbl>
            <c:dLbl>
              <c:idx val="10"/>
              <c:layout>
                <c:manualLayout>
                  <c:x val="0"/>
                  <c:y val="-8.819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FF-499F-B79D-73C4A87DFF04}"/>
                </c:ext>
              </c:extLst>
            </c:dLbl>
            <c:dLbl>
              <c:idx val="11"/>
              <c:layout>
                <c:manualLayout>
                  <c:x val="0"/>
                  <c:y val="-8.819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FF-499F-B79D-73C4A87DFF04}"/>
                </c:ext>
              </c:extLst>
            </c:dLbl>
            <c:dLbl>
              <c:idx val="12"/>
              <c:layout>
                <c:manualLayout>
                  <c:x val="0"/>
                  <c:y val="-8.8194444444446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FF-499F-B79D-73C4A87DFF04}"/>
                </c:ext>
              </c:extLst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FF-499F-B79D-73C4A87DFF04}"/>
                </c:ext>
              </c:extLst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FF-499F-B79D-73C4A87DFF04}"/>
                </c:ext>
              </c:extLst>
            </c:dLbl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FF-499F-B79D-73C4A87DFF04}"/>
                </c:ext>
              </c:extLst>
            </c:dLbl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FF-499F-B79D-73C4A87DFF04}"/>
                </c:ext>
              </c:extLst>
            </c:dLbl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FF-499F-B79D-73C4A87DFF04}"/>
                </c:ext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2FF-499F-B79D-73C4A87DFF04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2FF-499F-B79D-73C4A87DFF04}"/>
                </c:ext>
              </c:extLst>
            </c:dLbl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2FF-499F-B79D-73C4A87DFF04}"/>
                </c:ext>
              </c:extLst>
            </c:dLbl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2FF-499F-B79D-73C4A87DFF04}"/>
                </c:ext>
              </c:extLst>
            </c:dLbl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2FF-499F-B79D-73C4A87DFF04}"/>
                </c:ext>
              </c:extLst>
            </c:dLbl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2FF-499F-B79D-73C4A87DFF04}"/>
                </c:ext>
              </c:extLst>
            </c:dLbl>
            <c:spPr>
              <a:solidFill>
                <a:srgbClr val="00206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Importaciones!$A$311:$A$347</c:f>
              <c:numCache>
                <c:formatCode>mmm\-yy</c:formatCode>
                <c:ptCount val="37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  <c:pt idx="7">
                  <c:v>43922</c:v>
                </c:pt>
                <c:pt idx="8">
                  <c:v>43952</c:v>
                </c:pt>
                <c:pt idx="9">
                  <c:v>43983</c:v>
                </c:pt>
                <c:pt idx="10">
                  <c:v>44013</c:v>
                </c:pt>
                <c:pt idx="11">
                  <c:v>44044</c:v>
                </c:pt>
                <c:pt idx="12">
                  <c:v>44075</c:v>
                </c:pt>
                <c:pt idx="13">
                  <c:v>44105</c:v>
                </c:pt>
                <c:pt idx="14">
                  <c:v>44136</c:v>
                </c:pt>
                <c:pt idx="15">
                  <c:v>44166</c:v>
                </c:pt>
                <c:pt idx="16">
                  <c:v>44197</c:v>
                </c:pt>
                <c:pt idx="17">
                  <c:v>44228</c:v>
                </c:pt>
                <c:pt idx="18">
                  <c:v>44256</c:v>
                </c:pt>
                <c:pt idx="19">
                  <c:v>44287</c:v>
                </c:pt>
                <c:pt idx="20">
                  <c:v>44317</c:v>
                </c:pt>
                <c:pt idx="21">
                  <c:v>44348</c:v>
                </c:pt>
                <c:pt idx="22">
                  <c:v>44378</c:v>
                </c:pt>
                <c:pt idx="23">
                  <c:v>44409</c:v>
                </c:pt>
                <c:pt idx="24">
                  <c:v>44440</c:v>
                </c:pt>
                <c:pt idx="25">
                  <c:v>44470</c:v>
                </c:pt>
                <c:pt idx="26">
                  <c:v>44501</c:v>
                </c:pt>
                <c:pt idx="27">
                  <c:v>44531</c:v>
                </c:pt>
                <c:pt idx="28">
                  <c:v>44562</c:v>
                </c:pt>
                <c:pt idx="29">
                  <c:v>44593</c:v>
                </c:pt>
                <c:pt idx="30">
                  <c:v>44621</c:v>
                </c:pt>
                <c:pt idx="31">
                  <c:v>44652</c:v>
                </c:pt>
                <c:pt idx="32">
                  <c:v>44682</c:v>
                </c:pt>
                <c:pt idx="33">
                  <c:v>44713</c:v>
                </c:pt>
                <c:pt idx="34">
                  <c:v>44743</c:v>
                </c:pt>
                <c:pt idx="35">
                  <c:v>44774</c:v>
                </c:pt>
                <c:pt idx="36">
                  <c:v>44805</c:v>
                </c:pt>
              </c:numCache>
            </c:numRef>
          </c:cat>
          <c:val>
            <c:numRef>
              <c:f>Importaciones!$E$311:$E$347</c:f>
              <c:numCache>
                <c:formatCode>0</c:formatCode>
                <c:ptCount val="37"/>
                <c:pt idx="0">
                  <c:v>67.799532000000013</c:v>
                </c:pt>
                <c:pt idx="1">
                  <c:v>72.278496000000018</c:v>
                </c:pt>
                <c:pt idx="2">
                  <c:v>75.842725999999999</c:v>
                </c:pt>
                <c:pt idx="3">
                  <c:v>73.500540000000015</c:v>
                </c:pt>
                <c:pt idx="4">
                  <c:v>58.872884000000013</c:v>
                </c:pt>
                <c:pt idx="5">
                  <c:v>53.919600000000003</c:v>
                </c:pt>
                <c:pt idx="6">
                  <c:v>58.441416000000011</c:v>
                </c:pt>
                <c:pt idx="7">
                  <c:v>49.050167000000002</c:v>
                </c:pt>
                <c:pt idx="8">
                  <c:v>45.215901000000009</c:v>
                </c:pt>
                <c:pt idx="9">
                  <c:v>55.018419000000016</c:v>
                </c:pt>
                <c:pt idx="10">
                  <c:v>53.067583000000013</c:v>
                </c:pt>
                <c:pt idx="11">
                  <c:v>53.202283999999999</c:v>
                </c:pt>
                <c:pt idx="12">
                  <c:v>63.146895999999991</c:v>
                </c:pt>
                <c:pt idx="13">
                  <c:v>72.306343000000012</c:v>
                </c:pt>
                <c:pt idx="14">
                  <c:v>66.306853000000004</c:v>
                </c:pt>
                <c:pt idx="15">
                  <c:v>75.396283999999994</c:v>
                </c:pt>
                <c:pt idx="16">
                  <c:v>55.204029999999989</c:v>
                </c:pt>
                <c:pt idx="17">
                  <c:v>61.556874999999998</c:v>
                </c:pt>
                <c:pt idx="18">
                  <c:v>69.643059999999991</c:v>
                </c:pt>
                <c:pt idx="19">
                  <c:v>58.966326000000009</c:v>
                </c:pt>
                <c:pt idx="20">
                  <c:v>59.681494000000008</c:v>
                </c:pt>
                <c:pt idx="21">
                  <c:v>63.157171999999996</c:v>
                </c:pt>
                <c:pt idx="22">
                  <c:v>66.578252999999989</c:v>
                </c:pt>
                <c:pt idx="23">
                  <c:v>66.238574</c:v>
                </c:pt>
                <c:pt idx="24">
                  <c:v>71.410265999999993</c:v>
                </c:pt>
                <c:pt idx="25">
                  <c:v>80.127202000000011</c:v>
                </c:pt>
                <c:pt idx="26">
                  <c:v>91.159872000000007</c:v>
                </c:pt>
                <c:pt idx="27">
                  <c:v>93.664675999999986</c:v>
                </c:pt>
                <c:pt idx="28">
                  <c:v>59.85340999999999</c:v>
                </c:pt>
                <c:pt idx="29">
                  <c:v>66.134308999999988</c:v>
                </c:pt>
                <c:pt idx="30">
                  <c:v>73.928903000000005</c:v>
                </c:pt>
                <c:pt idx="31">
                  <c:v>73.867851000000016</c:v>
                </c:pt>
                <c:pt idx="32">
                  <c:v>72.672461999999996</c:v>
                </c:pt>
                <c:pt idx="33">
                  <c:v>74.70729399999999</c:v>
                </c:pt>
                <c:pt idx="34">
                  <c:v>78.921345999999986</c:v>
                </c:pt>
                <c:pt idx="35">
                  <c:v>86.763897999999998</c:v>
                </c:pt>
                <c:pt idx="36">
                  <c:v>88.906929999999974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2FF-499F-B79D-73C4A87DFF04}"/>
            </c:ext>
          </c:extLst>
        </c:ser>
        <c:ser>
          <c:idx val="1"/>
          <c:order val="1"/>
          <c:tx>
            <c:strRef>
              <c:f>Importaciones!$C$2</c:f>
              <c:strCache>
                <c:ptCount val="1"/>
                <c:pt idx="0">
                  <c:v>MOI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2FF-499F-B79D-73C4A87DFF0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2FF-499F-B79D-73C4A87DFF04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2FF-499F-B79D-73C4A87DFF04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2FF-499F-B79D-73C4A87DFF04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2FF-499F-B79D-73C4A87DFF04}"/>
                </c:ext>
              </c:extLst>
            </c:dLbl>
            <c:dLbl>
              <c:idx val="6"/>
              <c:layout>
                <c:manualLayout>
                  <c:x val="0"/>
                  <c:y val="-0.136701388888888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2FF-499F-B79D-73C4A87DFF04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2FF-499F-B79D-73C4A87DFF04}"/>
                </c:ext>
              </c:extLst>
            </c:dLbl>
            <c:dLbl>
              <c:idx val="8"/>
              <c:layout>
                <c:manualLayout>
                  <c:x val="-2.1558392930913854E-17"/>
                  <c:y val="-7.9375000000000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2FF-499F-B79D-73C4A87DFF04}"/>
                </c:ext>
              </c:extLst>
            </c:dLbl>
            <c:dLbl>
              <c:idx val="9"/>
              <c:layout>
                <c:manualLayout>
                  <c:x val="-2.1558392930913854E-17"/>
                  <c:y val="-9.26041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2FF-499F-B79D-73C4A87DFF04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2FF-499F-B79D-73C4A87DFF04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2FF-499F-B79D-73C4A87DFF04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2FF-499F-B79D-73C4A87DFF04}"/>
                </c:ext>
              </c:extLst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2FF-499F-B79D-73C4A87DFF04}"/>
                </c:ext>
              </c:extLst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2FF-499F-B79D-73C4A87DFF04}"/>
                </c:ext>
              </c:extLst>
            </c:dLbl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2FF-499F-B79D-73C4A87DFF04}"/>
                </c:ext>
              </c:extLst>
            </c:dLbl>
            <c:dLbl>
              <c:idx val="17"/>
              <c:layout>
                <c:manualLayout>
                  <c:x val="-2.1558392930913854E-17"/>
                  <c:y val="-0.119062499999999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2FF-499F-B79D-73C4A87DFF04}"/>
                </c:ext>
              </c:extLst>
            </c:dLbl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82FF-499F-B79D-73C4A87DFF04}"/>
                </c:ext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82FF-499F-B79D-73C4A87DFF04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82FF-499F-B79D-73C4A87DFF04}"/>
                </c:ext>
              </c:extLst>
            </c:dLbl>
            <c:dLbl>
              <c:idx val="22"/>
              <c:layout>
                <c:manualLayout>
                  <c:x val="-2.3518518518518519E-3"/>
                  <c:y val="3.96875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82FF-499F-B79D-73C4A87DFF04}"/>
                </c:ext>
              </c:extLst>
            </c:dLbl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82FF-499F-B79D-73C4A87DFF04}"/>
                </c:ext>
              </c:extLst>
            </c:dLbl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82FF-499F-B79D-73C4A87DFF04}"/>
                </c:ext>
              </c:extLst>
            </c:dLbl>
            <c:dLbl>
              <c:idx val="36"/>
              <c:layout>
                <c:manualLayout>
                  <c:x val="-1.9900055013151251E-16"/>
                  <c:y val="-3.1358024691358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82FF-499F-B79D-73C4A87DFF04}"/>
                </c:ext>
              </c:extLst>
            </c:dLbl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Importaciones!$A$311:$A$347</c:f>
              <c:numCache>
                <c:formatCode>mmm\-yy</c:formatCode>
                <c:ptCount val="37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  <c:pt idx="7">
                  <c:v>43922</c:v>
                </c:pt>
                <c:pt idx="8">
                  <c:v>43952</c:v>
                </c:pt>
                <c:pt idx="9">
                  <c:v>43983</c:v>
                </c:pt>
                <c:pt idx="10">
                  <c:v>44013</c:v>
                </c:pt>
                <c:pt idx="11">
                  <c:v>44044</c:v>
                </c:pt>
                <c:pt idx="12">
                  <c:v>44075</c:v>
                </c:pt>
                <c:pt idx="13">
                  <c:v>44105</c:v>
                </c:pt>
                <c:pt idx="14">
                  <c:v>44136</c:v>
                </c:pt>
                <c:pt idx="15">
                  <c:v>44166</c:v>
                </c:pt>
                <c:pt idx="16">
                  <c:v>44197</c:v>
                </c:pt>
                <c:pt idx="17">
                  <c:v>44228</c:v>
                </c:pt>
                <c:pt idx="18">
                  <c:v>44256</c:v>
                </c:pt>
                <c:pt idx="19">
                  <c:v>44287</c:v>
                </c:pt>
                <c:pt idx="20">
                  <c:v>44317</c:v>
                </c:pt>
                <c:pt idx="21">
                  <c:v>44348</c:v>
                </c:pt>
                <c:pt idx="22">
                  <c:v>44378</c:v>
                </c:pt>
                <c:pt idx="23">
                  <c:v>44409</c:v>
                </c:pt>
                <c:pt idx="24">
                  <c:v>44440</c:v>
                </c:pt>
                <c:pt idx="25">
                  <c:v>44470</c:v>
                </c:pt>
                <c:pt idx="26">
                  <c:v>44501</c:v>
                </c:pt>
                <c:pt idx="27">
                  <c:v>44531</c:v>
                </c:pt>
                <c:pt idx="28">
                  <c:v>44562</c:v>
                </c:pt>
                <c:pt idx="29">
                  <c:v>44593</c:v>
                </c:pt>
                <c:pt idx="30">
                  <c:v>44621</c:v>
                </c:pt>
                <c:pt idx="31">
                  <c:v>44652</c:v>
                </c:pt>
                <c:pt idx="32">
                  <c:v>44682</c:v>
                </c:pt>
                <c:pt idx="33">
                  <c:v>44713</c:v>
                </c:pt>
                <c:pt idx="34">
                  <c:v>44743</c:v>
                </c:pt>
                <c:pt idx="35">
                  <c:v>44774</c:v>
                </c:pt>
                <c:pt idx="36">
                  <c:v>44805</c:v>
                </c:pt>
              </c:numCache>
            </c:numRef>
          </c:cat>
          <c:val>
            <c:numRef>
              <c:f>Importaciones!$F$311:$F$347</c:f>
              <c:numCache>
                <c:formatCode>0</c:formatCode>
                <c:ptCount val="37"/>
                <c:pt idx="0">
                  <c:v>817.36612500000024</c:v>
                </c:pt>
                <c:pt idx="1">
                  <c:v>829.618695</c:v>
                </c:pt>
                <c:pt idx="2">
                  <c:v>835.93047999999999</c:v>
                </c:pt>
                <c:pt idx="3">
                  <c:v>844.51117699999986</c:v>
                </c:pt>
                <c:pt idx="4">
                  <c:v>827.18831499999999</c:v>
                </c:pt>
                <c:pt idx="5">
                  <c:v>655.26229499999988</c:v>
                </c:pt>
                <c:pt idx="6">
                  <c:v>561.35288299999991</c:v>
                </c:pt>
                <c:pt idx="7">
                  <c:v>351.11268099999995</c:v>
                </c:pt>
                <c:pt idx="8">
                  <c:v>477.44581899999991</c:v>
                </c:pt>
                <c:pt idx="9">
                  <c:v>605.62710400000003</c:v>
                </c:pt>
                <c:pt idx="10">
                  <c:v>665.10986500000013</c:v>
                </c:pt>
                <c:pt idx="11">
                  <c:v>659.4813989999999</c:v>
                </c:pt>
                <c:pt idx="12">
                  <c:v>622.91956099999982</c:v>
                </c:pt>
                <c:pt idx="13">
                  <c:v>625.28615200000013</c:v>
                </c:pt>
                <c:pt idx="14">
                  <c:v>654.61704299999997</c:v>
                </c:pt>
                <c:pt idx="15">
                  <c:v>781.96473300000014</c:v>
                </c:pt>
                <c:pt idx="16">
                  <c:v>620.92713600000013</c:v>
                </c:pt>
                <c:pt idx="17">
                  <c:v>656.99095199999999</c:v>
                </c:pt>
                <c:pt idx="18">
                  <c:v>753.78470099999993</c:v>
                </c:pt>
                <c:pt idx="19">
                  <c:v>708.55103000000008</c:v>
                </c:pt>
                <c:pt idx="20">
                  <c:v>725.29428899999994</c:v>
                </c:pt>
                <c:pt idx="21">
                  <c:v>825.09221099999991</c:v>
                </c:pt>
                <c:pt idx="22">
                  <c:v>844.35151699999994</c:v>
                </c:pt>
                <c:pt idx="23">
                  <c:v>903.10202000000004</c:v>
                </c:pt>
                <c:pt idx="24">
                  <c:v>919.25034699999992</c:v>
                </c:pt>
                <c:pt idx="25">
                  <c:v>972.4617320000001</c:v>
                </c:pt>
                <c:pt idx="26">
                  <c:v>1006.2153970000002</c:v>
                </c:pt>
                <c:pt idx="27">
                  <c:v>959.4858280000002</c:v>
                </c:pt>
                <c:pt idx="28">
                  <c:v>869.1562120000001</c:v>
                </c:pt>
                <c:pt idx="29">
                  <c:v>805.18964399999993</c:v>
                </c:pt>
                <c:pt idx="30">
                  <c:v>944.13747100000001</c:v>
                </c:pt>
                <c:pt idx="31">
                  <c:v>862.71138199999996</c:v>
                </c:pt>
                <c:pt idx="32">
                  <c:v>912.00247399999989</c:v>
                </c:pt>
                <c:pt idx="33">
                  <c:v>943.16995699999984</c:v>
                </c:pt>
                <c:pt idx="34">
                  <c:v>981.43154000000004</c:v>
                </c:pt>
                <c:pt idx="35">
                  <c:v>1044.6932139999999</c:v>
                </c:pt>
                <c:pt idx="36">
                  <c:v>995.01852400000007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82FF-499F-B79D-73C4A87DF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296192"/>
        <c:axId val="166207872"/>
      </c:barChart>
      <c:lineChart>
        <c:grouping val="standard"/>
        <c:varyColors val="0"/>
        <c:ser>
          <c:idx val="2"/>
          <c:order val="2"/>
          <c:tx>
            <c:strRef>
              <c:f>Importaciones!$J$2</c:f>
              <c:strCache>
                <c:ptCount val="1"/>
                <c:pt idx="0">
                  <c:v>Variación anual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82FF-499F-B79D-73C4A87DFF04}"/>
                </c:ext>
              </c:extLst>
            </c:dLbl>
            <c:dLbl>
              <c:idx val="2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82FF-499F-B79D-73C4A87DFF04}"/>
                </c:ext>
              </c:extLst>
            </c:dLbl>
            <c:dLbl>
              <c:idx val="2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82FF-499F-B79D-73C4A87DFF04}"/>
                </c:ext>
              </c:extLst>
            </c:dLbl>
            <c:dLbl>
              <c:idx val="2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82FF-499F-B79D-73C4A87DFF04}"/>
                </c:ext>
              </c:extLst>
            </c:dLbl>
            <c:dLbl>
              <c:idx val="3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82FF-499F-B79D-73C4A87DFF04}"/>
                </c:ext>
              </c:extLst>
            </c:dLbl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Importaciones!$J$311:$J$347</c:f>
              <c:numCache>
                <c:formatCode>0</c:formatCode>
                <c:ptCount val="37"/>
                <c:pt idx="0">
                  <c:v>7.8151821829429258</c:v>
                </c:pt>
                <c:pt idx="1">
                  <c:v>-10.055200768197803</c:v>
                </c:pt>
                <c:pt idx="2">
                  <c:v>-3.7927956014259134</c:v>
                </c:pt>
                <c:pt idx="3">
                  <c:v>4.1287048983968733</c:v>
                </c:pt>
                <c:pt idx="4">
                  <c:v>12.729033369312281</c:v>
                </c:pt>
                <c:pt idx="5">
                  <c:v>-7.755419790346874</c:v>
                </c:pt>
                <c:pt idx="6">
                  <c:v>-16.967699504342605</c:v>
                </c:pt>
                <c:pt idx="7">
                  <c:v>-49.559985729369117</c:v>
                </c:pt>
                <c:pt idx="8">
                  <c:v>-34.090953559301518</c:v>
                </c:pt>
                <c:pt idx="9">
                  <c:v>-4.720759191981605</c:v>
                </c:pt>
                <c:pt idx="10">
                  <c:v>-25.554551910993439</c:v>
                </c:pt>
                <c:pt idx="11">
                  <c:v>-22.166234408895246</c:v>
                </c:pt>
                <c:pt idx="12">
                  <c:v>-22.492874460898836</c:v>
                </c:pt>
                <c:pt idx="13">
                  <c:v>-22.652769965218788</c:v>
                </c:pt>
                <c:pt idx="14">
                  <c:v>-20.931664666618865</c:v>
                </c:pt>
                <c:pt idx="15">
                  <c:v>-6.6067457393901519</c:v>
                </c:pt>
                <c:pt idx="16">
                  <c:v>-23.692498129578933</c:v>
                </c:pt>
                <c:pt idx="17">
                  <c:v>1.3206671047348406</c:v>
                </c:pt>
                <c:pt idx="18">
                  <c:v>32.855007270726766</c:v>
                </c:pt>
                <c:pt idx="19">
                  <c:v>91.801252873930011</c:v>
                </c:pt>
                <c:pt idx="20">
                  <c:v>50.188114599247903</c:v>
                </c:pt>
                <c:pt idx="21">
                  <c:v>34.451737289681141</c:v>
                </c:pt>
                <c:pt idx="22">
                  <c:v>26.839094228979434</c:v>
                </c:pt>
                <c:pt idx="23">
                  <c:v>36.012738487237137</c:v>
                </c:pt>
                <c:pt idx="24">
                  <c:v>44.397179441174785</c:v>
                </c:pt>
                <c:pt idx="25">
                  <c:v>50.888798481124709</c:v>
                </c:pt>
                <c:pt idx="26">
                  <c:v>52.217907477989911</c:v>
                </c:pt>
                <c:pt idx="27">
                  <c:v>22.836294526789768</c:v>
                </c:pt>
                <c:pt idx="28">
                  <c:v>37.400798649178043</c:v>
                </c:pt>
                <c:pt idx="29">
                  <c:v>21.261789439661037</c:v>
                </c:pt>
                <c:pt idx="30">
                  <c:v>23.637606383785759</c:v>
                </c:pt>
                <c:pt idx="31">
                  <c:v>22.027108009789419</c:v>
                </c:pt>
                <c:pt idx="32">
                  <c:v>25.440167368832057</c:v>
                </c:pt>
                <c:pt idx="33">
                  <c:v>14.593634454570715</c:v>
                </c:pt>
                <c:pt idx="34">
                  <c:v>16.403362906890173</c:v>
                </c:pt>
                <c:pt idx="35">
                  <c:v>16.724412348297889</c:v>
                </c:pt>
                <c:pt idx="36">
                  <c:v>9.4144089081696691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30-82FF-499F-B79D-73C4A87DF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220160"/>
        <c:axId val="166209792"/>
      </c:lineChart>
      <c:dateAx>
        <c:axId val="166296192"/>
        <c:scaling>
          <c:orientation val="minMax"/>
          <c:max val="44805"/>
          <c:min val="44440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207872"/>
        <c:crosses val="autoZero"/>
        <c:auto val="1"/>
        <c:lblOffset val="100"/>
        <c:baseTimeUnit val="months"/>
      </c:dateAx>
      <c:valAx>
        <c:axId val="1662078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Millones</a:t>
                </a:r>
                <a:r>
                  <a:rPr lang="es-MX" baseline="0"/>
                  <a:t> de USD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296192"/>
        <c:crosses val="autoZero"/>
        <c:crossBetween val="between"/>
        <c:majorUnit val="200"/>
      </c:valAx>
      <c:valAx>
        <c:axId val="16620979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Variación</a:t>
                </a:r>
                <a:r>
                  <a:rPr lang="es-MX" baseline="0"/>
                  <a:t> Anual (%)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220160"/>
        <c:crosses val="max"/>
        <c:crossBetween val="between"/>
      </c:valAx>
      <c:catAx>
        <c:axId val="166220160"/>
        <c:scaling>
          <c:orientation val="minMax"/>
        </c:scaling>
        <c:delete val="1"/>
        <c:axPos val="b"/>
        <c:majorTickMark val="out"/>
        <c:minorTickMark val="none"/>
        <c:tickLblPos val="nextTo"/>
        <c:crossAx val="1662097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Importaciones!$B$2</c:f>
              <c:strCache>
                <c:ptCount val="1"/>
                <c:pt idx="0">
                  <c:v>MOA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9.7565972222223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73-4099-A012-45F2C5D42F8A}"/>
                </c:ext>
              </c:extLst>
            </c:dLbl>
            <c:dLbl>
              <c:idx val="3"/>
              <c:layout>
                <c:manualLayout>
                  <c:x val="-4.3116785861827708E-17"/>
                  <c:y val="-9.371527777777777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73-4099-A012-45F2C5D42F8A}"/>
                </c:ext>
              </c:extLst>
            </c:dLbl>
            <c:dLbl>
              <c:idx val="4"/>
              <c:layout>
                <c:manualLayout>
                  <c:x val="-8.6233571723655416E-17"/>
                  <c:y val="-1.00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73-4099-A012-45F2C5D42F8A}"/>
                </c:ext>
              </c:extLst>
            </c:dLbl>
            <c:dLbl>
              <c:idx val="5"/>
              <c:layout>
                <c:manualLayout>
                  <c:x val="0"/>
                  <c:y val="-9.8840277777779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73-4099-A012-45F2C5D42F8A}"/>
                </c:ext>
              </c:extLst>
            </c:dLbl>
            <c:dLbl>
              <c:idx val="6"/>
              <c:layout>
                <c:manualLayout>
                  <c:x val="0"/>
                  <c:y val="-9.4791666666668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73-4099-A012-45F2C5D42F8A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73-4099-A012-45F2C5D42F8A}"/>
                </c:ext>
              </c:extLst>
            </c:dLbl>
            <c:spPr>
              <a:solidFill>
                <a:srgbClr val="00206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Importaciones!$A$360:$A$367</c:f>
              <c:numCache>
                <c:formatCode>yyyy</c:formatCode>
                <c:ptCount val="8"/>
                <c:pt idx="0">
                  <c:v>42192</c:v>
                </c:pt>
                <c:pt idx="1">
                  <c:v>42558</c:v>
                </c:pt>
                <c:pt idx="2">
                  <c:v>42923</c:v>
                </c:pt>
                <c:pt idx="3">
                  <c:v>43288</c:v>
                </c:pt>
                <c:pt idx="4">
                  <c:v>43653</c:v>
                </c:pt>
                <c:pt idx="5">
                  <c:v>44019</c:v>
                </c:pt>
                <c:pt idx="6">
                  <c:v>44384</c:v>
                </c:pt>
                <c:pt idx="7">
                  <c:v>44749</c:v>
                </c:pt>
              </c:numCache>
            </c:numRef>
          </c:cat>
          <c:val>
            <c:numRef>
              <c:f>Importaciones!$B$360:$B$367</c:f>
              <c:numCache>
                <c:formatCode>#,##0</c:formatCode>
                <c:ptCount val="8"/>
                <c:pt idx="0">
                  <c:v>494.98099999999999</c:v>
                </c:pt>
                <c:pt idx="1">
                  <c:v>484.71</c:v>
                </c:pt>
                <c:pt idx="2">
                  <c:v>571.19200000000001</c:v>
                </c:pt>
                <c:pt idx="3">
                  <c:v>663.102485</c:v>
                </c:pt>
                <c:pt idx="4">
                  <c:v>558.28700700000024</c:v>
                </c:pt>
                <c:pt idx="5">
                  <c:v>489.93515000000008</c:v>
                </c:pt>
                <c:pt idx="6">
                  <c:v>572.43604999999991</c:v>
                </c:pt>
                <c:pt idx="7">
                  <c:v>675.75640299999998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73-4099-A012-45F2C5D42F8A}"/>
            </c:ext>
          </c:extLst>
        </c:ser>
        <c:ser>
          <c:idx val="1"/>
          <c:order val="1"/>
          <c:tx>
            <c:strRef>
              <c:f>Importaciones!$C$2</c:f>
              <c:strCache>
                <c:ptCount val="1"/>
                <c:pt idx="0">
                  <c:v>MOI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5.092592592592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73-4099-A012-45F2C5D42F8A}"/>
                </c:ext>
              </c:extLst>
            </c:dLbl>
            <c:dLbl>
              <c:idx val="3"/>
              <c:layout>
                <c:manualLayout>
                  <c:x val="-4.3116785861827708E-17"/>
                  <c:y val="3.52777777777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73-4099-A012-45F2C5D42F8A}"/>
                </c:ext>
              </c:extLst>
            </c:dLbl>
            <c:dLbl>
              <c:idx val="4"/>
              <c:layout>
                <c:manualLayout>
                  <c:x val="0"/>
                  <c:y val="-6.6145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73-4099-A012-45F2C5D42F8A}"/>
                </c:ext>
              </c:extLst>
            </c:dLbl>
            <c:dLbl>
              <c:idx val="5"/>
              <c:layout>
                <c:manualLayout>
                  <c:x val="0"/>
                  <c:y val="-7.7132180702732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73-4099-A012-45F2C5D42F8A}"/>
                </c:ext>
              </c:extLst>
            </c:dLbl>
            <c:dLbl>
              <c:idx val="6"/>
              <c:layout>
                <c:manualLayout>
                  <c:x val="0"/>
                  <c:y val="-3.98252463283146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773-4099-A012-45F2C5D42F8A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773-4099-A012-45F2C5D42F8A}"/>
                </c:ext>
              </c:extLst>
            </c:dLbl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Importaciones!$A$360:$A$367</c:f>
              <c:numCache>
                <c:formatCode>yyyy</c:formatCode>
                <c:ptCount val="8"/>
                <c:pt idx="0">
                  <c:v>42192</c:v>
                </c:pt>
                <c:pt idx="1">
                  <c:v>42558</c:v>
                </c:pt>
                <c:pt idx="2">
                  <c:v>42923</c:v>
                </c:pt>
                <c:pt idx="3">
                  <c:v>43288</c:v>
                </c:pt>
                <c:pt idx="4">
                  <c:v>43653</c:v>
                </c:pt>
                <c:pt idx="5">
                  <c:v>44019</c:v>
                </c:pt>
                <c:pt idx="6">
                  <c:v>44384</c:v>
                </c:pt>
                <c:pt idx="7">
                  <c:v>44749</c:v>
                </c:pt>
              </c:numCache>
            </c:numRef>
          </c:cat>
          <c:val>
            <c:numRef>
              <c:f>Importaciones!$C$360:$C$367</c:f>
              <c:numCache>
                <c:formatCode>#,##0</c:formatCode>
                <c:ptCount val="8"/>
                <c:pt idx="0">
                  <c:v>5675.9369999999999</c:v>
                </c:pt>
                <c:pt idx="1">
                  <c:v>5092.1980000000003</c:v>
                </c:pt>
                <c:pt idx="2">
                  <c:v>6323.3869999999997</c:v>
                </c:pt>
                <c:pt idx="3">
                  <c:v>7017.6245199999994</c:v>
                </c:pt>
                <c:pt idx="4">
                  <c:v>6788.2223080000012</c:v>
                </c:pt>
                <c:pt idx="5">
                  <c:v>5425.499922</c:v>
                </c:pt>
                <c:pt idx="6">
                  <c:v>6957.3442030000006</c:v>
                </c:pt>
                <c:pt idx="7">
                  <c:v>8357.5104179999998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773-4099-A012-45F2C5D42F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449152"/>
        <c:axId val="166450688"/>
      </c:barChart>
      <c:lineChart>
        <c:grouping val="standard"/>
        <c:varyColors val="0"/>
        <c:ser>
          <c:idx val="2"/>
          <c:order val="2"/>
          <c:tx>
            <c:strRef>
              <c:f>Importaciones!$G$359</c:f>
              <c:strCache>
                <c:ptCount val="1"/>
                <c:pt idx="0">
                  <c:v>Variación anual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773-4099-A012-45F2C5D42F8A}"/>
                </c:ext>
              </c:extLst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773-4099-A012-45F2C5D42F8A}"/>
                </c:ext>
              </c:extLst>
            </c:dLbl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Importaciones!$G$360:$G$367</c:f>
              <c:numCache>
                <c:formatCode>0</c:formatCode>
                <c:ptCount val="8"/>
                <c:pt idx="1">
                  <c:v>-9.6259584068366983</c:v>
                </c:pt>
                <c:pt idx="2">
                  <c:v>23.62726801302799</c:v>
                </c:pt>
                <c:pt idx="3">
                  <c:v>11.402407674203175</c:v>
                </c:pt>
                <c:pt idx="4">
                  <c:v>-4.3513809276443327</c:v>
                </c:pt>
                <c:pt idx="5">
                  <c:v>-19.479649199900361</c:v>
                </c:pt>
                <c:pt idx="6">
                  <c:v>27.290387965566755</c:v>
                </c:pt>
                <c:pt idx="7">
                  <c:v>19.967203789260445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0-6773-4099-A012-45F2C5D42F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458880"/>
        <c:axId val="166452608"/>
      </c:lineChart>
      <c:dateAx>
        <c:axId val="166449152"/>
        <c:scaling>
          <c:orientation val="minMax"/>
          <c:min val="42736"/>
        </c:scaling>
        <c:delete val="0"/>
        <c:axPos val="b"/>
        <c:numFmt formatCode="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450688"/>
        <c:crosses val="autoZero"/>
        <c:auto val="1"/>
        <c:lblOffset val="100"/>
        <c:baseTimeUnit val="years"/>
      </c:dateAx>
      <c:valAx>
        <c:axId val="166450688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Millones</a:t>
                </a:r>
                <a:r>
                  <a:rPr lang="es-MX" baseline="0"/>
                  <a:t> de USD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449152"/>
        <c:crosses val="autoZero"/>
        <c:crossBetween val="between"/>
        <c:majorUnit val="1000"/>
      </c:valAx>
      <c:valAx>
        <c:axId val="16645260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Variación</a:t>
                </a:r>
                <a:r>
                  <a:rPr lang="es-MX" baseline="0"/>
                  <a:t> Anual (%)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458880"/>
        <c:crosses val="max"/>
        <c:crossBetween val="between"/>
        <c:majorUnit val="10"/>
      </c:valAx>
      <c:catAx>
        <c:axId val="166458880"/>
        <c:scaling>
          <c:orientation val="minMax"/>
        </c:scaling>
        <c:delete val="1"/>
        <c:axPos val="b"/>
        <c:majorTickMark val="out"/>
        <c:minorTickMark val="none"/>
        <c:tickLblPos val="nextTo"/>
        <c:crossAx val="166452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Resumen!$D$347</c:f>
              <c:strCache>
                <c:ptCount val="1"/>
                <c:pt idx="0">
                  <c:v>Balanza Comercial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Resumen!$A$348:$A$355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Resumen!$D$348:$D$355</c:f>
              <c:numCache>
                <c:formatCode>###,###,###,##0</c:formatCode>
                <c:ptCount val="8"/>
                <c:pt idx="0">
                  <c:v>706.77618617502083</c:v>
                </c:pt>
                <c:pt idx="1">
                  <c:v>2277.2322916512794</c:v>
                </c:pt>
                <c:pt idx="2">
                  <c:v>1779.5244826932444</c:v>
                </c:pt>
                <c:pt idx="3">
                  <c:v>804.19130221547971</c:v>
                </c:pt>
                <c:pt idx="4">
                  <c:v>653.49989772184335</c:v>
                </c:pt>
                <c:pt idx="5">
                  <c:v>1118.2226932129836</c:v>
                </c:pt>
                <c:pt idx="6">
                  <c:v>1565.3238982503103</c:v>
                </c:pt>
                <c:pt idx="7">
                  <c:v>-771.62452488720703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69-45E6-BD28-03DB8ECF7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684544"/>
        <c:axId val="164686080"/>
      </c:barChart>
      <c:lineChart>
        <c:grouping val="standard"/>
        <c:varyColors val="0"/>
        <c:ser>
          <c:idx val="1"/>
          <c:order val="1"/>
          <c:tx>
            <c:strRef>
              <c:f>Resumen!$G$347</c:f>
              <c:strCache>
                <c:ptCount val="1"/>
                <c:pt idx="0">
                  <c:v>Variación Anual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69-45E6-BD28-03DB8ECF71F6}"/>
                </c:ext>
              </c:extLst>
            </c:dLbl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Resumen!$G$348:$G$355</c:f>
              <c:numCache>
                <c:formatCode>0</c:formatCode>
                <c:ptCount val="8"/>
                <c:pt idx="1">
                  <c:v>222.19991790829275</c:v>
                </c:pt>
                <c:pt idx="2">
                  <c:v>-21.855820804171643</c:v>
                </c:pt>
                <c:pt idx="3">
                  <c:v>-54.808640733148785</c:v>
                </c:pt>
                <c:pt idx="4" formatCode="###,###,###,##0">
                  <c:v>-18.738253457665376</c:v>
                </c:pt>
                <c:pt idx="5" formatCode="###,###,###,##0">
                  <c:v>71.112910210269931</c:v>
                </c:pt>
                <c:pt idx="6" formatCode="###,###,###,##0">
                  <c:v>39.983199031015282</c:v>
                </c:pt>
                <c:pt idx="7" formatCode="###,###,###,##0">
                  <c:v>-149.29487920996507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669-45E6-BD28-03DB8ECF7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353728"/>
        <c:axId val="165351808"/>
      </c:lineChart>
      <c:catAx>
        <c:axId val="164684544"/>
        <c:scaling>
          <c:orientation val="minMax"/>
          <c:min val="3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4686080"/>
        <c:crosses val="autoZero"/>
        <c:auto val="1"/>
        <c:lblAlgn val="ctr"/>
        <c:lblOffset val="100"/>
        <c:noMultiLvlLbl val="0"/>
      </c:catAx>
      <c:valAx>
        <c:axId val="1646860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Millones</a:t>
                </a:r>
                <a:r>
                  <a:rPr lang="es-MX" baseline="0"/>
                  <a:t> de USD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4684544"/>
        <c:crosses val="autoZero"/>
        <c:crossBetween val="between"/>
      </c:valAx>
      <c:valAx>
        <c:axId val="16535180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Variación</a:t>
                </a:r>
                <a:r>
                  <a:rPr lang="es-MX" baseline="0"/>
                  <a:t> Anual (%)</a:t>
                </a: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5353728"/>
        <c:crosses val="max"/>
        <c:crossBetween val="between"/>
      </c:valAx>
      <c:catAx>
        <c:axId val="165353728"/>
        <c:scaling>
          <c:orientation val="minMax"/>
        </c:scaling>
        <c:delete val="1"/>
        <c:axPos val="b"/>
        <c:majorTickMark val="out"/>
        <c:minorTickMark val="none"/>
        <c:tickLblPos val="nextTo"/>
        <c:crossAx val="165351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416D-AD63-4839-842F-E3AC3C9FD51C}" type="datetimeFigureOut">
              <a:rPr lang="es-PY" smtClean="0"/>
              <a:t>31/10/2022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7842-E63E-4415-8509-1661D3C7160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04555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416D-AD63-4839-842F-E3AC3C9FD51C}" type="datetimeFigureOut">
              <a:rPr lang="es-PY" smtClean="0"/>
              <a:t>31/10/2022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7842-E63E-4415-8509-1661D3C7160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0689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416D-AD63-4839-842F-E3AC3C9FD51C}" type="datetimeFigureOut">
              <a:rPr lang="es-PY" smtClean="0"/>
              <a:t>31/10/2022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7842-E63E-4415-8509-1661D3C7160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89071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416D-AD63-4839-842F-E3AC3C9FD51C}" type="datetimeFigureOut">
              <a:rPr lang="es-PY" smtClean="0"/>
              <a:t>31/10/2022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7842-E63E-4415-8509-1661D3C7160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19245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416D-AD63-4839-842F-E3AC3C9FD51C}" type="datetimeFigureOut">
              <a:rPr lang="es-PY" smtClean="0"/>
              <a:t>31/10/2022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7842-E63E-4415-8509-1661D3C7160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5179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416D-AD63-4839-842F-E3AC3C9FD51C}" type="datetimeFigureOut">
              <a:rPr lang="es-PY" smtClean="0"/>
              <a:t>31/10/2022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7842-E63E-4415-8509-1661D3C7160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84663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416D-AD63-4839-842F-E3AC3C9FD51C}" type="datetimeFigureOut">
              <a:rPr lang="es-PY" smtClean="0"/>
              <a:t>31/10/2022</a:t>
            </a:fld>
            <a:endParaRPr lang="es-P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7842-E63E-4415-8509-1661D3C7160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65444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416D-AD63-4839-842F-E3AC3C9FD51C}" type="datetimeFigureOut">
              <a:rPr lang="es-PY" smtClean="0"/>
              <a:t>31/10/2022</a:t>
            </a:fld>
            <a:endParaRPr lang="es-P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7842-E63E-4415-8509-1661D3C7160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0281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416D-AD63-4839-842F-E3AC3C9FD51C}" type="datetimeFigureOut">
              <a:rPr lang="es-PY" smtClean="0"/>
              <a:t>31/10/2022</a:t>
            </a:fld>
            <a:endParaRPr lang="es-P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7842-E63E-4415-8509-1661D3C7160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42008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416D-AD63-4839-842F-E3AC3C9FD51C}" type="datetimeFigureOut">
              <a:rPr lang="es-PY" smtClean="0"/>
              <a:t>31/10/2022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7842-E63E-4415-8509-1661D3C7160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82021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416D-AD63-4839-842F-E3AC3C9FD51C}" type="datetimeFigureOut">
              <a:rPr lang="es-PY" smtClean="0"/>
              <a:t>31/10/2022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7842-E63E-4415-8509-1661D3C7160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9044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F416D-AD63-4839-842F-E3AC3C9FD51C}" type="datetimeFigureOut">
              <a:rPr lang="es-PY" smtClean="0"/>
              <a:t>31/10/2022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7842-E63E-4415-8509-1661D3C7160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3529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3B34E-0EC4-486F-ACAA-D8B4781E5B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1DE0E5-E6BC-4810-A079-274C739F30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Y"/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57C89B41-71DB-4A00-8AF4-FE4FF610FC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239" y="0"/>
            <a:ext cx="9950239" cy="68580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42738EFB-FF98-464D-AE39-F499881180E7}"/>
              </a:ext>
            </a:extLst>
          </p:cNvPr>
          <p:cNvSpPr txBox="1">
            <a:spLocks/>
          </p:cNvSpPr>
          <p:nvPr/>
        </p:nvSpPr>
        <p:spPr>
          <a:xfrm>
            <a:off x="2343469" y="3481695"/>
            <a:ext cx="5219060" cy="828368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s-ES"/>
            </a:defPPr>
            <a:lvl1pPr marL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Y" sz="2000" dirty="0">
                <a:solidFill>
                  <a:srgbClr val="002060"/>
                </a:solidFill>
                <a:latin typeface="Montserrat ExtraBold" panose="00000900000000000000" pitchFamily="50" charset="0"/>
                <a:cs typeface="Calibri"/>
              </a:rPr>
              <a:t>INFORME DE COMERCIO EXTERIOR</a:t>
            </a:r>
            <a:br>
              <a:rPr lang="es-PY" sz="2000" b="1" dirty="0">
                <a:solidFill>
                  <a:srgbClr val="002060"/>
                </a:solidFill>
                <a:cs typeface="Calibri"/>
              </a:rPr>
            </a:br>
            <a:r>
              <a:rPr lang="es-PY" sz="2000" b="1" dirty="0">
                <a:solidFill>
                  <a:srgbClr val="002060"/>
                </a:solidFill>
                <a:latin typeface="Montserrat ExtraBold" panose="00000900000000000000" pitchFamily="50" charset="0"/>
                <a:cs typeface="Calibri"/>
              </a:rPr>
              <a:t>octubre</a:t>
            </a:r>
            <a:r>
              <a:rPr lang="es-PY" sz="2000" dirty="0">
                <a:solidFill>
                  <a:srgbClr val="002060"/>
                </a:solidFill>
                <a:latin typeface="Montserrat ExtraBold" panose="00000900000000000000" pitchFamily="50" charset="0"/>
                <a:cs typeface="Calibri"/>
              </a:rPr>
              <a:t> 2022</a:t>
            </a:r>
            <a:endParaRPr lang="es-ES" sz="2000" dirty="0">
              <a:solidFill>
                <a:srgbClr val="002060"/>
              </a:solidFill>
              <a:latin typeface="Montserrat ExtraBold" panose="00000900000000000000" pitchFamily="50" charset="0"/>
              <a:cs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9FB30-F831-49C5-B3EC-C5596E3EBCFB}"/>
              </a:ext>
            </a:extLst>
          </p:cNvPr>
          <p:cNvSpPr txBox="1"/>
          <p:nvPr/>
        </p:nvSpPr>
        <p:spPr>
          <a:xfrm>
            <a:off x="3096867" y="4842044"/>
            <a:ext cx="371226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Y" sz="1350" dirty="0">
                <a:solidFill>
                  <a:srgbClr val="002060"/>
                </a:solidFill>
                <a:latin typeface="Montserrat ExtraBold" panose="00000900000000000000" pitchFamily="50" charset="0"/>
                <a:cs typeface="Calibri"/>
              </a:rPr>
              <a:t>Centro de Estudios Económicos</a:t>
            </a:r>
          </a:p>
          <a:p>
            <a:pPr algn="ctr"/>
            <a:r>
              <a:rPr lang="es-PY" sz="1350" dirty="0">
                <a:solidFill>
                  <a:srgbClr val="002060"/>
                </a:solidFill>
                <a:latin typeface="Montserrat ExtraBold" panose="00000900000000000000" pitchFamily="50" charset="0"/>
                <a:cs typeface="Calibri"/>
              </a:rPr>
              <a:t>Observatorio Económico</a:t>
            </a:r>
            <a:endParaRPr lang="es-MX" sz="1500" dirty="0">
              <a:latin typeface="Montserrat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4A80D58-1FE8-4064-A364-E7C52B7D15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7" name="3 Rectángulo">
            <a:extLst>
              <a:ext uri="{FF2B5EF4-FFF2-40B4-BE49-F238E27FC236}">
                <a16:creationId xmlns:a16="http://schemas.microsoft.com/office/drawing/2014/main" id="{A16ECBFA-55CA-49D8-A95D-2437CB275969}"/>
              </a:ext>
            </a:extLst>
          </p:cNvPr>
          <p:cNvSpPr/>
          <p:nvPr/>
        </p:nvSpPr>
        <p:spPr>
          <a:xfrm>
            <a:off x="1704758" y="1387943"/>
            <a:ext cx="697661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Importaciones industriales acumuladas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Periodo enero-septiembre</a:t>
            </a:r>
          </a:p>
        </p:txBody>
      </p:sp>
      <p:sp>
        <p:nvSpPr>
          <p:cNvPr id="8" name="Marcador de contenido 6">
            <a:extLst>
              <a:ext uri="{FF2B5EF4-FFF2-40B4-BE49-F238E27FC236}">
                <a16:creationId xmlns:a16="http://schemas.microsoft.com/office/drawing/2014/main" id="{B7406B97-4558-4565-AC61-D6D496A50E4A}"/>
              </a:ext>
            </a:extLst>
          </p:cNvPr>
          <p:cNvSpPr txBox="1">
            <a:spLocks/>
          </p:cNvSpPr>
          <p:nvPr/>
        </p:nvSpPr>
        <p:spPr>
          <a:xfrm>
            <a:off x="5193065" y="2316844"/>
            <a:ext cx="4214647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PY" sz="1200" dirty="0">
                <a:latin typeface="Montserrat" panose="00000500000000000000" pitchFamily="50" charset="0"/>
              </a:rPr>
              <a:t>Las importaciones industriales acumuladas al mes de septiembre del 2022 fueron de USD 9.033 millones, lo que significó un crecimiento del 20% en comparación al mismo periodo del año anterior (7.530 USD  millones).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importaciones acumuladas de MOA fueron de USD 676 millones, 18% superiores a lo registrado durante el mismo periodo del año 2021 (USD 572 millones).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importaciones acumuladas de MOI fueron de USD 8.358 millones, lo que resultó en una variación interanual del 20% (USD 6.9570 millones).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ADF7821-3586-4410-AAF7-54A9878C1559}"/>
              </a:ext>
            </a:extLst>
          </p:cNvPr>
          <p:cNvSpPr txBox="1"/>
          <p:nvPr/>
        </p:nvSpPr>
        <p:spPr>
          <a:xfrm>
            <a:off x="803088" y="5362335"/>
            <a:ext cx="3394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58A3353F-459C-46E0-A900-69DD02B394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658339"/>
              </p:ext>
            </p:extLst>
          </p:nvPr>
        </p:nvGraphicFramePr>
        <p:xfrm>
          <a:off x="160508" y="2131591"/>
          <a:ext cx="46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5051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C40F9AD-2DEF-4005-8CE6-3C03CC607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957460EC-6536-46B4-8591-5977A85603A9}"/>
              </a:ext>
            </a:extLst>
          </p:cNvPr>
          <p:cNvSpPr/>
          <p:nvPr/>
        </p:nvSpPr>
        <p:spPr>
          <a:xfrm>
            <a:off x="454026" y="1170019"/>
            <a:ext cx="914400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7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Productos de mayores variaciones nominales positivas y negativas en las importaciones de MOA y MOI</a:t>
            </a:r>
          </a:p>
          <a:p>
            <a:pPr algn="ctr"/>
            <a:r>
              <a:rPr lang="es-ES" sz="1500" dirty="0">
                <a:solidFill>
                  <a:srgbClr val="002060"/>
                </a:solidFill>
                <a:latin typeface="Montserrat Medium" panose="00000600000000000000" pitchFamily="50" charset="0"/>
              </a:rPr>
              <a:t>(Miles de USD, acumulado enero-septiembre 2021/2022)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D954883-7F20-4F90-B98F-2C7DEDE5B6CB}"/>
              </a:ext>
            </a:extLst>
          </p:cNvPr>
          <p:cNvSpPr txBox="1"/>
          <p:nvPr/>
        </p:nvSpPr>
        <p:spPr>
          <a:xfrm>
            <a:off x="632929" y="4929815"/>
            <a:ext cx="33735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sp>
        <p:nvSpPr>
          <p:cNvPr id="5" name="Marcador de texto 8">
            <a:extLst>
              <a:ext uri="{FF2B5EF4-FFF2-40B4-BE49-F238E27FC236}">
                <a16:creationId xmlns:a16="http://schemas.microsoft.com/office/drawing/2014/main" id="{65C7F681-8B8E-44BD-A36C-7E171D1133C5}"/>
              </a:ext>
            </a:extLst>
          </p:cNvPr>
          <p:cNvSpPr txBox="1">
            <a:spLocks/>
          </p:cNvSpPr>
          <p:nvPr/>
        </p:nvSpPr>
        <p:spPr>
          <a:xfrm>
            <a:off x="632928" y="2081218"/>
            <a:ext cx="4320071" cy="6179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68155" indent="-268155" algn="l" defTabSz="1072621" rtl="0" eaLnBrk="1" latinLnBrk="0" hangingPunct="1">
              <a:lnSpc>
                <a:spcPct val="90000"/>
              </a:lnSpc>
              <a:spcBef>
                <a:spcPts val="1173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4466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777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088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398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709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020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331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641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500" dirty="0">
                <a:solidFill>
                  <a:srgbClr val="002060"/>
                </a:solidFill>
                <a:latin typeface="Montserrat Medium" panose="00000600000000000000" pitchFamily="50" charset="0"/>
              </a:rPr>
              <a:t>Manufacturas de Origen Agropecuario</a:t>
            </a:r>
          </a:p>
        </p:txBody>
      </p:sp>
      <p:sp>
        <p:nvSpPr>
          <p:cNvPr id="6" name="Marcador de texto 8">
            <a:extLst>
              <a:ext uri="{FF2B5EF4-FFF2-40B4-BE49-F238E27FC236}">
                <a16:creationId xmlns:a16="http://schemas.microsoft.com/office/drawing/2014/main" id="{C11C93DA-30CA-41D0-BE05-76B4956AAF85}"/>
              </a:ext>
            </a:extLst>
          </p:cNvPr>
          <p:cNvSpPr txBox="1">
            <a:spLocks/>
          </p:cNvSpPr>
          <p:nvPr/>
        </p:nvSpPr>
        <p:spPr>
          <a:xfrm>
            <a:off x="5063206" y="2081218"/>
            <a:ext cx="3887391" cy="6179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68155" indent="-268155" algn="l" defTabSz="1072621" rtl="0" eaLnBrk="1" latinLnBrk="0" hangingPunct="1">
              <a:lnSpc>
                <a:spcPct val="90000"/>
              </a:lnSpc>
              <a:spcBef>
                <a:spcPts val="1173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4466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777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088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398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709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020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331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641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500">
                <a:solidFill>
                  <a:srgbClr val="002060"/>
                </a:solidFill>
                <a:latin typeface="Montserrat Medium" panose="00000600000000000000" pitchFamily="50" charset="0"/>
              </a:rPr>
              <a:t>Manufacturas de Origen Industrial</a:t>
            </a:r>
            <a:endParaRPr lang="es-MX" sz="1500" dirty="0">
              <a:solidFill>
                <a:srgbClr val="002060"/>
              </a:solidFill>
              <a:latin typeface="Montserrat Medium" panose="00000600000000000000" pitchFamily="50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AB609CD-62B3-423E-A167-B7B01D1C4C19}"/>
              </a:ext>
            </a:extLst>
          </p:cNvPr>
          <p:cNvSpPr txBox="1"/>
          <p:nvPr/>
        </p:nvSpPr>
        <p:spPr>
          <a:xfrm>
            <a:off x="5026026" y="4929815"/>
            <a:ext cx="35519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8" name="Marcador de contenido 5">
            <a:extLst>
              <a:ext uri="{FF2B5EF4-FFF2-40B4-BE49-F238E27FC236}">
                <a16:creationId xmlns:a16="http://schemas.microsoft.com/office/drawing/2014/main" id="{662202BF-27F7-45C8-8D00-31E953D73E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128226"/>
              </p:ext>
            </p:extLst>
          </p:nvPr>
        </p:nvGraphicFramePr>
        <p:xfrm>
          <a:off x="632929" y="2770671"/>
          <a:ext cx="4320071" cy="2189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7662">
                  <a:extLst>
                    <a:ext uri="{9D8B030D-6E8A-4147-A177-3AD203B41FA5}">
                      <a16:colId xmlns:a16="http://schemas.microsoft.com/office/drawing/2014/main" val="3329885527"/>
                    </a:ext>
                  </a:extLst>
                </a:gridCol>
                <a:gridCol w="672409">
                  <a:extLst>
                    <a:ext uri="{9D8B030D-6E8A-4147-A177-3AD203B41FA5}">
                      <a16:colId xmlns:a16="http://schemas.microsoft.com/office/drawing/2014/main" val="842671865"/>
                    </a:ext>
                  </a:extLst>
                </a:gridCol>
              </a:tblGrid>
              <a:tr h="34681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effectLst/>
                          <a:latin typeface="Montserrat" panose="00000500000000000000" pitchFamily="50" charset="0"/>
                        </a:rPr>
                        <a:t>Producto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5700" marR="5700" marT="570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effectLst/>
                          <a:latin typeface="Montserrat" panose="00000500000000000000" pitchFamily="50" charset="0"/>
                        </a:rPr>
                        <a:t>Variación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5700" marR="5700" marT="570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463908"/>
                  </a:ext>
                </a:extLst>
              </a:tr>
              <a:tr h="2987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Pastas alimenticias, productos de panadería y mezclas y pastas para la preparación de productos de panadería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22.875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272421"/>
                  </a:ext>
                </a:extLst>
              </a:tr>
              <a:tr h="2987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Resto de MOA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19.469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385987"/>
                  </a:ext>
                </a:extLst>
              </a:tr>
              <a:tr h="2987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Carne bovina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14.242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94037"/>
                  </a:ext>
                </a:extLst>
              </a:tr>
              <a:tr h="34931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Pieles y cueros preparados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-1.661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602492"/>
                  </a:ext>
                </a:extLst>
              </a:tr>
              <a:tr h="2987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Cigarros, </a:t>
                      </a:r>
                      <a:r>
                        <a:rPr lang="es-MX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cigarillos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de tabaco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-2.405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641561"/>
                  </a:ext>
                </a:extLst>
              </a:tr>
              <a:tr h="2987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Aceite de girasol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-4.044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054957"/>
                  </a:ext>
                </a:extLst>
              </a:tr>
            </a:tbl>
          </a:graphicData>
        </a:graphic>
      </p:graphicFrame>
      <p:graphicFrame>
        <p:nvGraphicFramePr>
          <p:cNvPr id="9" name="Marcador de contenido 11">
            <a:extLst>
              <a:ext uri="{FF2B5EF4-FFF2-40B4-BE49-F238E27FC236}">
                <a16:creationId xmlns:a16="http://schemas.microsoft.com/office/drawing/2014/main" id="{C0B09C20-00F5-478F-8B2B-A177916A8A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708649"/>
              </p:ext>
            </p:extLst>
          </p:nvPr>
        </p:nvGraphicFramePr>
        <p:xfrm>
          <a:off x="5063206" y="2753236"/>
          <a:ext cx="4312614" cy="2176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1444">
                  <a:extLst>
                    <a:ext uri="{9D8B030D-6E8A-4147-A177-3AD203B41FA5}">
                      <a16:colId xmlns:a16="http://schemas.microsoft.com/office/drawing/2014/main" val="2067996677"/>
                    </a:ext>
                  </a:extLst>
                </a:gridCol>
                <a:gridCol w="681170">
                  <a:extLst>
                    <a:ext uri="{9D8B030D-6E8A-4147-A177-3AD203B41FA5}">
                      <a16:colId xmlns:a16="http://schemas.microsoft.com/office/drawing/2014/main" val="3487836875"/>
                    </a:ext>
                  </a:extLst>
                </a:gridCol>
              </a:tblGrid>
              <a:tr h="3155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effectLst/>
                          <a:latin typeface="Montserrat" panose="00000500000000000000" pitchFamily="50" charset="0"/>
                        </a:rPr>
                        <a:t>Producto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5554" marR="5554" marT="5554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effectLst/>
                          <a:latin typeface="Montserrat" panose="00000500000000000000" pitchFamily="50" charset="0"/>
                        </a:rPr>
                        <a:t>Variación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5554" marR="5554" marT="5554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722766"/>
                  </a:ext>
                </a:extLst>
              </a:tr>
              <a:tr h="31554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Máquinas y aparatos eléctricos y objetos destinado al uso electrónico y sus partes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240.487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664526"/>
                  </a:ext>
                </a:extLst>
              </a:tr>
              <a:tr h="27766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Abonos y fertilizantes distintos de los primarios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170.520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635211"/>
                  </a:ext>
                </a:extLst>
              </a:tr>
              <a:tr h="27766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Insecticidas, Fungicidas y Herbicidas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122.006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689534"/>
                  </a:ext>
                </a:extLst>
              </a:tr>
              <a:tr h="33730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Instrumentos y aparatos de medicina, cirugía, odontología o veterinaria.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-3.360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605318"/>
                  </a:ext>
                </a:extLst>
              </a:tr>
              <a:tr h="31554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Muebles, mobiliarios médicos y quirúrgico, construcciones prefabricadas, etc.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-4.520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4954"/>
                  </a:ext>
                </a:extLst>
              </a:tr>
              <a:tr h="33730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Piezas y accesorios para máquina de escribir, calcular, estadística y otras máquinas de oficina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-9.540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403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038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EAC4864-2998-44F1-B180-E2942E3550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6" name="3 Rectángulo">
            <a:extLst>
              <a:ext uri="{FF2B5EF4-FFF2-40B4-BE49-F238E27FC236}">
                <a16:creationId xmlns:a16="http://schemas.microsoft.com/office/drawing/2014/main" id="{C101895D-3835-4F22-B5B5-D47CDC45CEF5}"/>
              </a:ext>
            </a:extLst>
          </p:cNvPr>
          <p:cNvSpPr/>
          <p:nvPr/>
        </p:nvSpPr>
        <p:spPr>
          <a:xfrm>
            <a:off x="924705" y="1308564"/>
            <a:ext cx="837440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Importaciones acumuladas de bienes de capital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(Millones de USD, periodo enero-septiembre)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389FCB5F-7679-4C2D-B17C-316BE75BA959}"/>
              </a:ext>
            </a:extLst>
          </p:cNvPr>
          <p:cNvSpPr txBox="1">
            <a:spLocks/>
          </p:cNvSpPr>
          <p:nvPr/>
        </p:nvSpPr>
        <p:spPr>
          <a:xfrm>
            <a:off x="5015346" y="2440631"/>
            <a:ext cx="4353339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PY" sz="1400" dirty="0"/>
          </a:p>
          <a:p>
            <a:pPr algn="just"/>
            <a:endParaRPr lang="es-PY" sz="1400" dirty="0"/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Acumulado al mes de septiembre del año 2022, las importaciones de bienes de capital fueron de USD 3.773 millones.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Lo que resultó en una variación anual del 14% en comparación a lo registrado durante el mismo periodo del año 2021, cuando las importaciones de bienes de capital habían alcanzado los USD 3.302 millones.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C24CFE2-A1C7-43C5-AC2A-DFBB127D0F6B}"/>
              </a:ext>
            </a:extLst>
          </p:cNvPr>
          <p:cNvSpPr txBox="1"/>
          <p:nvPr/>
        </p:nvSpPr>
        <p:spPr>
          <a:xfrm>
            <a:off x="924705" y="4823017"/>
            <a:ext cx="3226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9" name="Marcador de contenido 4">
            <a:extLst>
              <a:ext uri="{FF2B5EF4-FFF2-40B4-BE49-F238E27FC236}">
                <a16:creationId xmlns:a16="http://schemas.microsoft.com/office/drawing/2014/main" id="{E5FA2C64-2C7D-4E90-ABA7-C060259B0E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597991"/>
              </p:ext>
            </p:extLst>
          </p:nvPr>
        </p:nvGraphicFramePr>
        <p:xfrm>
          <a:off x="924706" y="2557651"/>
          <a:ext cx="3226902" cy="2541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5634">
                  <a:extLst>
                    <a:ext uri="{9D8B030D-6E8A-4147-A177-3AD203B41FA5}">
                      <a16:colId xmlns:a16="http://schemas.microsoft.com/office/drawing/2014/main" val="2777179514"/>
                    </a:ext>
                  </a:extLst>
                </a:gridCol>
                <a:gridCol w="1075634">
                  <a:extLst>
                    <a:ext uri="{9D8B030D-6E8A-4147-A177-3AD203B41FA5}">
                      <a16:colId xmlns:a16="http://schemas.microsoft.com/office/drawing/2014/main" val="1338788980"/>
                    </a:ext>
                  </a:extLst>
                </a:gridCol>
                <a:gridCol w="1075634">
                  <a:extLst>
                    <a:ext uri="{9D8B030D-6E8A-4147-A177-3AD203B41FA5}">
                      <a16:colId xmlns:a16="http://schemas.microsoft.com/office/drawing/2014/main" val="787705601"/>
                    </a:ext>
                  </a:extLst>
                </a:gridCol>
              </a:tblGrid>
              <a:tr h="884046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u="none" strike="noStrike" dirty="0">
                          <a:effectLst/>
                          <a:latin typeface="Montserrat" panose="00000500000000000000" pitchFamily="2" charset="0"/>
                        </a:rPr>
                        <a:t>Año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u="none" strike="noStrike" dirty="0">
                          <a:effectLst/>
                          <a:latin typeface="Montserrat" panose="00000500000000000000" pitchFamily="2" charset="0"/>
                        </a:rPr>
                        <a:t>Importaciones de Bienes de Capital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u="none" strike="noStrike" dirty="0">
                          <a:effectLst/>
                          <a:latin typeface="Montserrat" panose="00000500000000000000" pitchFamily="2" charset="0"/>
                        </a:rPr>
                        <a:t>Variación Interanual (%)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1326863"/>
                  </a:ext>
                </a:extLst>
              </a:tr>
              <a:tr h="27626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0029890"/>
                  </a:ext>
                </a:extLst>
              </a:tr>
              <a:tr h="27626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2638949"/>
                  </a:ext>
                </a:extLst>
              </a:tr>
              <a:tr h="27626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3106056"/>
                  </a:ext>
                </a:extLst>
              </a:tr>
              <a:tr h="27626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9679821"/>
                  </a:ext>
                </a:extLst>
              </a:tr>
              <a:tr h="27626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1649719"/>
                  </a:ext>
                </a:extLst>
              </a:tr>
              <a:tr h="27626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7682571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9F223FD0-BDFF-4603-9BA7-B8FC75219759}"/>
              </a:ext>
            </a:extLst>
          </p:cNvPr>
          <p:cNvSpPr txBox="1"/>
          <p:nvPr/>
        </p:nvSpPr>
        <p:spPr>
          <a:xfrm>
            <a:off x="924705" y="5204072"/>
            <a:ext cx="3394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0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946ABD5-2504-4B5B-8240-5A4F469263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47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5319133A-1224-4A39-A803-B914044F722A}"/>
              </a:ext>
            </a:extLst>
          </p:cNvPr>
          <p:cNvSpPr/>
          <p:nvPr/>
        </p:nvSpPr>
        <p:spPr>
          <a:xfrm>
            <a:off x="750887" y="1336273"/>
            <a:ext cx="840422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Importaciones acumuladas por régimen de maquila*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(Millones de USD, periodo enero-septiembre)</a:t>
            </a: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317F01E1-7956-49DC-AD69-C6A102B0E7CC}"/>
              </a:ext>
            </a:extLst>
          </p:cNvPr>
          <p:cNvSpPr txBox="1">
            <a:spLocks/>
          </p:cNvSpPr>
          <p:nvPr/>
        </p:nvSpPr>
        <p:spPr>
          <a:xfrm>
            <a:off x="4841530" y="2468340"/>
            <a:ext cx="4313583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PY" sz="1400" dirty="0"/>
          </a:p>
          <a:p>
            <a:pPr algn="just"/>
            <a:endParaRPr lang="es-PY" sz="1200" dirty="0">
              <a:latin typeface="Montserrat" panose="00000500000000000000" pitchFamily="50" charset="0"/>
            </a:endParaRP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Durante el periodo enero-septiembre del 2022, las importaciones acumuladas bajo el régimen de maquila fueron de USD 407  millones.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Lo que  significó una variación del 9% en comparación a lo registrado durante el mismo del año anterior, cuando se habían realizado importaciones bajo el régimen de maquila por USD 372 millones.</a:t>
            </a:r>
          </a:p>
          <a:p>
            <a:endParaRPr lang="es-PY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186766F-F331-4E98-9E38-4F4E6F266921}"/>
              </a:ext>
            </a:extLst>
          </p:cNvPr>
          <p:cNvSpPr txBox="1"/>
          <p:nvPr/>
        </p:nvSpPr>
        <p:spPr>
          <a:xfrm>
            <a:off x="863741" y="5082672"/>
            <a:ext cx="34284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324792BD-A1A9-44EF-BDBD-9CE7631186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332629"/>
              </p:ext>
            </p:extLst>
          </p:nvPr>
        </p:nvGraphicFramePr>
        <p:xfrm>
          <a:off x="863741" y="2539330"/>
          <a:ext cx="3226902" cy="2543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5634">
                  <a:extLst>
                    <a:ext uri="{9D8B030D-6E8A-4147-A177-3AD203B41FA5}">
                      <a16:colId xmlns:a16="http://schemas.microsoft.com/office/drawing/2014/main" val="4223345157"/>
                    </a:ext>
                  </a:extLst>
                </a:gridCol>
                <a:gridCol w="1075634">
                  <a:extLst>
                    <a:ext uri="{9D8B030D-6E8A-4147-A177-3AD203B41FA5}">
                      <a16:colId xmlns:a16="http://schemas.microsoft.com/office/drawing/2014/main" val="2303113107"/>
                    </a:ext>
                  </a:extLst>
                </a:gridCol>
                <a:gridCol w="1075634">
                  <a:extLst>
                    <a:ext uri="{9D8B030D-6E8A-4147-A177-3AD203B41FA5}">
                      <a16:colId xmlns:a16="http://schemas.microsoft.com/office/drawing/2014/main" val="1474924657"/>
                    </a:ext>
                  </a:extLst>
                </a:gridCol>
              </a:tblGrid>
              <a:tr h="968376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u="none" strike="noStrike" dirty="0">
                          <a:effectLst/>
                          <a:latin typeface="Montserrat" panose="00000500000000000000" pitchFamily="2" charset="0"/>
                        </a:rPr>
                        <a:t>Año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u="none" strike="noStrike" dirty="0">
                          <a:effectLst/>
                          <a:latin typeface="Montserrat" panose="00000500000000000000" pitchFamily="2" charset="0"/>
                        </a:rPr>
                        <a:t>Importaciones por régimen de maquila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u="none" strike="noStrike" dirty="0">
                          <a:effectLst/>
                          <a:latin typeface="Montserrat" panose="00000500000000000000" pitchFamily="2" charset="0"/>
                        </a:rPr>
                        <a:t>Variación Interanual (%)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3318536"/>
                  </a:ext>
                </a:extLst>
              </a:tr>
              <a:tr h="2625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4068547"/>
                  </a:ext>
                </a:extLst>
              </a:tr>
              <a:tr h="2625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8288973"/>
                  </a:ext>
                </a:extLst>
              </a:tr>
              <a:tr h="2625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6874304"/>
                  </a:ext>
                </a:extLst>
              </a:tr>
              <a:tr h="2625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1956223"/>
                  </a:ext>
                </a:extLst>
              </a:tr>
              <a:tr h="2625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1872737"/>
                  </a:ext>
                </a:extLst>
              </a:tr>
              <a:tr h="2625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1701907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E4E195F2-48E8-407E-A65A-7AE2CADC8DB5}"/>
              </a:ext>
            </a:extLst>
          </p:cNvPr>
          <p:cNvSpPr txBox="1"/>
          <p:nvPr/>
        </p:nvSpPr>
        <p:spPr>
          <a:xfrm>
            <a:off x="863740" y="5231781"/>
            <a:ext cx="342849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" dirty="0">
                <a:latin typeface="Montserrat" panose="00000500000000000000" pitchFamily="50" charset="0"/>
              </a:rPr>
              <a:t>*Se considera importación de maquila con transformación</a:t>
            </a:r>
          </a:p>
        </p:txBody>
      </p:sp>
    </p:spTree>
    <p:extLst>
      <p:ext uri="{BB962C8B-B14F-4D97-AF65-F5344CB8AC3E}">
        <p14:creationId xmlns:p14="http://schemas.microsoft.com/office/powerpoint/2010/main" val="3252893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4E778A9-F885-41FA-9754-5987C45E30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51717B22-7B8C-4111-AD1A-81F7334C3C7A}"/>
              </a:ext>
            </a:extLst>
          </p:cNvPr>
          <p:cNvSpPr/>
          <p:nvPr/>
        </p:nvSpPr>
        <p:spPr>
          <a:xfrm>
            <a:off x="1822755" y="1336273"/>
            <a:ext cx="697661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Balanza comercial acumulada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Periodo enero-septiembre</a:t>
            </a: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8AA3FBA9-AE98-4D25-B119-2692FC4F7ECF}"/>
              </a:ext>
            </a:extLst>
          </p:cNvPr>
          <p:cNvSpPr txBox="1">
            <a:spLocks/>
          </p:cNvSpPr>
          <p:nvPr/>
        </p:nvSpPr>
        <p:spPr>
          <a:xfrm>
            <a:off x="5054395" y="2216038"/>
            <a:ext cx="4236215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Y" sz="1400" dirty="0"/>
          </a:p>
          <a:p>
            <a:endParaRPr lang="es-PY" sz="1400" dirty="0"/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 balanza comercial al cierre del mes de septiembre del 2022 presentó un déficit de USD 772 millones.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Lo que significó una variación negativa de 149% en comparación al cierre de la balanza comercial al mismo periodo del año 2021. Cuando se había registrado un superávit de USD 1.565 millones.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EDFD781-AA96-46B3-94F0-132DB265EA32}"/>
              </a:ext>
            </a:extLst>
          </p:cNvPr>
          <p:cNvSpPr txBox="1"/>
          <p:nvPr/>
        </p:nvSpPr>
        <p:spPr>
          <a:xfrm>
            <a:off x="819445" y="5337255"/>
            <a:ext cx="33843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9D7669B-3B78-4F7E-94A5-0DD6D1BD42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374973"/>
              </p:ext>
            </p:extLst>
          </p:nvPr>
        </p:nvGraphicFramePr>
        <p:xfrm>
          <a:off x="374395" y="2047624"/>
          <a:ext cx="46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7727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3141A511-0EBA-4F53-955B-7411FFFDE6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A9648563-FA99-4CAA-8671-776C3523DE11}"/>
              </a:ext>
            </a:extLst>
          </p:cNvPr>
          <p:cNvSpPr/>
          <p:nvPr/>
        </p:nvSpPr>
        <p:spPr>
          <a:xfrm>
            <a:off x="581890" y="1308565"/>
            <a:ext cx="914400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Exportaciones acumuladas por nivel de tecnología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(Millones de USD, periodo enero-septiembre)</a:t>
            </a: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33D1DFE2-CC02-4829-8DBA-577C97FF69A4}"/>
              </a:ext>
            </a:extLst>
          </p:cNvPr>
          <p:cNvSpPr txBox="1">
            <a:spLocks/>
          </p:cNvSpPr>
          <p:nvPr/>
        </p:nvSpPr>
        <p:spPr>
          <a:xfrm>
            <a:off x="5153889" y="2440632"/>
            <a:ext cx="4320000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PY" sz="1400" dirty="0"/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exportaciones de manufacturas basadas en recursos naturales alcanzaron los USD 970 millones, con una variación anual del 37,3%, las de baja tecnología totalizaron USD 431 millones con una variación negativa de 3,2%.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Mientras que las exportaciones de manufacturas de tecnología media fueron de USD 553 millones, con una variación interanual del 50,3%. Finalmente, las exportaciones de manufacturas de tecnología alta fueron de USD 67 millones, lo que significó un aumento del 23,6%.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A61CE6F-6A48-4430-8776-86CB3C39405C}"/>
              </a:ext>
            </a:extLst>
          </p:cNvPr>
          <p:cNvSpPr txBox="1"/>
          <p:nvPr/>
        </p:nvSpPr>
        <p:spPr>
          <a:xfrm>
            <a:off x="404400" y="5369317"/>
            <a:ext cx="33002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dirty="0">
              <a:latin typeface="Montserrat" panose="00000500000000000000" pitchFamily="50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1C2927F-C12C-4397-B319-663DA7597A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522717"/>
              </p:ext>
            </p:extLst>
          </p:nvPr>
        </p:nvGraphicFramePr>
        <p:xfrm>
          <a:off x="236944" y="2202351"/>
          <a:ext cx="4680000" cy="324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1771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4E1BDEC-A5D4-4511-928A-85773E9FAE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36EA9698-3D51-4EEC-A31C-B86AAFB80223}"/>
              </a:ext>
            </a:extLst>
          </p:cNvPr>
          <p:cNvSpPr/>
          <p:nvPr/>
        </p:nvSpPr>
        <p:spPr>
          <a:xfrm>
            <a:off x="609601" y="1350127"/>
            <a:ext cx="914400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Importaciones acumuladas por nivel de tecnología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(Millones de USD, periodo enero-septiembre</a:t>
            </a: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CE81B9D3-ECC1-4070-AC48-D29B15ABEDFE}"/>
              </a:ext>
            </a:extLst>
          </p:cNvPr>
          <p:cNvSpPr txBox="1">
            <a:spLocks/>
          </p:cNvSpPr>
          <p:nvPr/>
        </p:nvSpPr>
        <p:spPr>
          <a:xfrm>
            <a:off x="5181600" y="2482194"/>
            <a:ext cx="4320000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Y" sz="1400" dirty="0"/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importaciones de manufacturas basadas en recursos naturales alcanzaron los USD 2.987 millones, con una variación interanual del 37,8%, las de baja tecnología fueron de USD 1.195 millones con variación de 13,9%.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importaciones de manufacturas de tecnología media fueron de USD 3.645 millones, con una variación interanual de 16,3%. En cuanto que las importaciones de manufacturas de tecnología alta fueron de USD 1.270 millones, lo que significó una variación negativa interanual de 33,7%.</a:t>
            </a:r>
            <a:endParaRPr lang="es-PY" sz="1400" dirty="0"/>
          </a:p>
          <a:p>
            <a:endParaRPr lang="es-PY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4D23B07-3C98-4398-9948-AD73E7AC1BD8}"/>
              </a:ext>
            </a:extLst>
          </p:cNvPr>
          <p:cNvSpPr txBox="1"/>
          <p:nvPr/>
        </p:nvSpPr>
        <p:spPr>
          <a:xfrm>
            <a:off x="609601" y="5312777"/>
            <a:ext cx="34918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dirty="0">
              <a:latin typeface="Montserrat" panose="00000500000000000000" pitchFamily="50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B227458-67F4-41F4-9E70-CDA0A6593E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672705"/>
              </p:ext>
            </p:extLst>
          </p:nvPr>
        </p:nvGraphicFramePr>
        <p:xfrm>
          <a:off x="250800" y="2072776"/>
          <a:ext cx="4680000" cy="324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3689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F3CF255-F37E-48D3-A6D9-FCA9E69153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1EEC160F-B931-4D72-A969-497D0FE4B618}"/>
              </a:ext>
            </a:extLst>
          </p:cNvPr>
          <p:cNvSpPr/>
          <p:nvPr/>
        </p:nvSpPr>
        <p:spPr>
          <a:xfrm>
            <a:off x="1069964" y="1338737"/>
            <a:ext cx="814014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Exportaciones Sector Primario y PIB Agropecuario 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(Variación anual, porcentaje)</a:t>
            </a:r>
          </a:p>
          <a:p>
            <a:pPr algn="ctr"/>
            <a:endParaRPr lang="es-PY" sz="18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0399A576-B748-4E9A-83FF-02B683107771}"/>
              </a:ext>
            </a:extLst>
          </p:cNvPr>
          <p:cNvSpPr txBox="1">
            <a:spLocks/>
          </p:cNvSpPr>
          <p:nvPr/>
        </p:nvSpPr>
        <p:spPr>
          <a:xfrm>
            <a:off x="5466111" y="2340246"/>
            <a:ext cx="3949240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Y" sz="1200" dirty="0">
              <a:latin typeface="Montserrat" panose="00000500000000000000" pitchFamily="50" charset="0"/>
            </a:endParaRP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En el mes de septiembre, las exportaciones primarias presentaron una caída, implicando una variación interanual negativa.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exportaciones primarias en septiembre del 2022 fueron de USD 301 millones, cifra que representó una contracción del 13% teniendo en cuenta el mismo mes del año anterior, cuando las exportaciones primarias alcanzaron USD 345 millones.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C1F3B2-1C66-46CC-AA51-CD9B76C30D02}"/>
              </a:ext>
            </a:extLst>
          </p:cNvPr>
          <p:cNvSpPr txBox="1"/>
          <p:nvPr/>
        </p:nvSpPr>
        <p:spPr>
          <a:xfrm>
            <a:off x="733815" y="5350537"/>
            <a:ext cx="33633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23DD3C5-78A4-4C38-AFCE-B41EDAAF6C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3102607"/>
              </p:ext>
            </p:extLst>
          </p:nvPr>
        </p:nvGraphicFramePr>
        <p:xfrm>
          <a:off x="229017" y="2168268"/>
          <a:ext cx="46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722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2D9CD94-8DCD-4D9B-B676-C77160FCB2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CAEC6071-D5CD-4307-A849-83ADBDE4E090}"/>
              </a:ext>
            </a:extLst>
          </p:cNvPr>
          <p:cNvSpPr/>
          <p:nvPr/>
        </p:nvSpPr>
        <p:spPr>
          <a:xfrm>
            <a:off x="1665584" y="1335677"/>
            <a:ext cx="6976613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Exportaciones Industriales y PIB Manufactura 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(Variación anual, porcentaje)</a:t>
            </a:r>
          </a:p>
          <a:p>
            <a:pPr algn="ctr"/>
            <a:endParaRPr lang="es-PY" sz="18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25CF3E6D-DA22-428F-8FEE-05AB0D8B4AED}"/>
              </a:ext>
            </a:extLst>
          </p:cNvPr>
          <p:cNvSpPr txBox="1">
            <a:spLocks/>
          </p:cNvSpPr>
          <p:nvPr/>
        </p:nvSpPr>
        <p:spPr>
          <a:xfrm>
            <a:off x="5524651" y="2618013"/>
            <a:ext cx="3949240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PY" sz="1200" dirty="0">
              <a:latin typeface="Montserrat" panose="00000500000000000000" pitchFamily="50" charset="0"/>
            </a:endParaRP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En el mes de septiembre las exportaciones manufactureras continuaron mostrando tasas de crecimiento interanual positivas.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Se registró en dicho mes una variación anual del 22% frente a lo exportado durante el mes de septiembre del 2021.</a:t>
            </a:r>
          </a:p>
          <a:p>
            <a:endParaRPr lang="es-PY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F193D4D-B87C-4881-B194-5DFA522E5661}"/>
              </a:ext>
            </a:extLst>
          </p:cNvPr>
          <p:cNvSpPr txBox="1"/>
          <p:nvPr/>
        </p:nvSpPr>
        <p:spPr>
          <a:xfrm>
            <a:off x="318179" y="5318072"/>
            <a:ext cx="3394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606F719-60CE-4CB1-8CF2-9A00C10A83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88525"/>
              </p:ext>
            </p:extLst>
          </p:nvPr>
        </p:nvGraphicFramePr>
        <p:xfrm>
          <a:off x="11859" y="2078072"/>
          <a:ext cx="46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6810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F042BD00-8B3F-4248-A128-0A235BE429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F77D2158-DCE8-4616-B2EA-A5273A4D8699}"/>
              </a:ext>
            </a:extLst>
          </p:cNvPr>
          <p:cNvSpPr/>
          <p:nvPr/>
        </p:nvSpPr>
        <p:spPr>
          <a:xfrm>
            <a:off x="1652350" y="1079652"/>
            <a:ext cx="697661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Importaciones de Consumo y Consumo Privado</a:t>
            </a:r>
            <a:r>
              <a:rPr lang="es-ES" sz="21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(Variación anual, porcentaje)</a:t>
            </a: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DEF366A5-5C61-40C1-AA18-C5DE44527588}"/>
              </a:ext>
            </a:extLst>
          </p:cNvPr>
          <p:cNvSpPr txBox="1">
            <a:spLocks/>
          </p:cNvSpPr>
          <p:nvPr/>
        </p:nvSpPr>
        <p:spPr>
          <a:xfrm>
            <a:off x="5541600" y="2564338"/>
            <a:ext cx="3949240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Y" sz="1400" dirty="0">
              <a:latin typeface="Montserrat" panose="00000500000000000000" pitchFamily="50" charset="0"/>
            </a:endParaRP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Durante el mes de septiembre, las importaciones de Bienes de Consumo, registraron un desempeño positivo.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Durante dicho mes, la variación interanual fue del 21% con respecto a lo importado en el mes de septiembre del 2021.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752858F-D64A-4198-A9E1-93742407E133}"/>
              </a:ext>
            </a:extLst>
          </p:cNvPr>
          <p:cNvSpPr txBox="1"/>
          <p:nvPr/>
        </p:nvSpPr>
        <p:spPr>
          <a:xfrm>
            <a:off x="415160" y="5327779"/>
            <a:ext cx="32976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91A2CDF-6270-4871-8CDA-487691F089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164632"/>
              </p:ext>
            </p:extLst>
          </p:nvPr>
        </p:nvGraphicFramePr>
        <p:xfrm>
          <a:off x="93083" y="2087779"/>
          <a:ext cx="46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767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1527061-5C1A-43D2-B276-E15544B27D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B4C9DE07-2BB1-4C19-96CA-7BBB79123888}"/>
              </a:ext>
            </a:extLst>
          </p:cNvPr>
          <p:cNvSpPr/>
          <p:nvPr/>
        </p:nvSpPr>
        <p:spPr>
          <a:xfrm>
            <a:off x="1864319" y="1405546"/>
            <a:ext cx="697661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Exportaciones totales acumuladas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Periodo enero-septiembre</a:t>
            </a:r>
            <a:endParaRPr lang="es-PY" sz="1600" dirty="0">
              <a:solidFill>
                <a:srgbClr val="002060"/>
              </a:solidFill>
              <a:latin typeface="Montserrat Medium" panose="00000600000000000000" pitchFamily="50" charset="0"/>
            </a:endParaRP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529E48AF-2245-4F9F-BCC1-7259691C16A2}"/>
              </a:ext>
            </a:extLst>
          </p:cNvPr>
          <p:cNvSpPr txBox="1">
            <a:spLocks/>
          </p:cNvSpPr>
          <p:nvPr/>
        </p:nvSpPr>
        <p:spPr>
          <a:xfrm>
            <a:off x="5234182" y="2498513"/>
            <a:ext cx="4236216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PY" sz="1400" dirty="0"/>
          </a:p>
          <a:p>
            <a:pPr algn="just"/>
            <a:endParaRPr lang="es-PY" sz="1200" dirty="0">
              <a:latin typeface="Montserrat" panose="00000500000000000000" pitchFamily="50" charset="0"/>
            </a:endParaRP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exportaciones totales acumuladas a septiembre del 2022 fueron de USD 10.569  millones.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Esto significó una variación negativa del 1,2% en comparación a lo registrado durante el mismo periodo del año 2021 (USD 10.693 millones).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4CB30FD-5057-4B09-AF30-2E4CE741D71E}"/>
              </a:ext>
            </a:extLst>
          </p:cNvPr>
          <p:cNvSpPr txBox="1"/>
          <p:nvPr/>
        </p:nvSpPr>
        <p:spPr>
          <a:xfrm>
            <a:off x="816942" y="5261954"/>
            <a:ext cx="35104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AA41933-4702-4887-AD4C-167DBD2719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176073"/>
              </p:ext>
            </p:extLst>
          </p:nvPr>
        </p:nvGraphicFramePr>
        <p:xfrm>
          <a:off x="118580" y="2067266"/>
          <a:ext cx="46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7720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CE8966C8-1450-4B90-AA61-97768E720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97C3C6CD-9552-4386-AF72-C8AFEA858E41}"/>
              </a:ext>
            </a:extLst>
          </p:cNvPr>
          <p:cNvSpPr/>
          <p:nvPr/>
        </p:nvSpPr>
        <p:spPr>
          <a:xfrm>
            <a:off x="623301" y="1134746"/>
            <a:ext cx="91440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Importaciones Bienes de Capital e Intermedio (sin combustibles) y Formación Bruta de Capital Fijo (FBCF)</a:t>
            </a:r>
          </a:p>
          <a:p>
            <a:pPr algn="ctr"/>
            <a:r>
              <a:rPr lang="es-ES" sz="1500" dirty="0">
                <a:solidFill>
                  <a:srgbClr val="002060"/>
                </a:solidFill>
                <a:latin typeface="Montserrat Medium" panose="00000600000000000000" pitchFamily="50" charset="0"/>
              </a:rPr>
              <a:t>(Variación anual, porcentaje)</a:t>
            </a: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9084947E-05F3-4634-9C84-99533F48809C}"/>
              </a:ext>
            </a:extLst>
          </p:cNvPr>
          <p:cNvSpPr txBox="1">
            <a:spLocks/>
          </p:cNvSpPr>
          <p:nvPr/>
        </p:nvSpPr>
        <p:spPr>
          <a:xfrm>
            <a:off x="5538764" y="2490327"/>
            <a:ext cx="3949240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Y" sz="1200" dirty="0">
              <a:latin typeface="Montserrat" panose="00000500000000000000" pitchFamily="50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PY" sz="1200" dirty="0">
              <a:latin typeface="Montserrat" panose="00000500000000000000" pitchFamily="50" charset="0"/>
            </a:endParaRP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importaciones de Bienes de Capital e Intermedio (sin combustibles), siguieron con tasas de variación interanual positivas.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En el mes de septiembre, se registró un aumento del 1% en comparación al mismo mes del 2021.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DA1F7DE-C688-4A91-94C9-C59CFF976C04}"/>
              </a:ext>
            </a:extLst>
          </p:cNvPr>
          <p:cNvSpPr txBox="1"/>
          <p:nvPr/>
        </p:nvSpPr>
        <p:spPr>
          <a:xfrm>
            <a:off x="623301" y="5616373"/>
            <a:ext cx="34368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75B1B55B-B79D-439D-B065-765F06A852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074296"/>
              </p:ext>
            </p:extLst>
          </p:nvPr>
        </p:nvGraphicFramePr>
        <p:xfrm>
          <a:off x="146247" y="2376373"/>
          <a:ext cx="46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0137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EC0726B-CD5F-4B00-8F29-9237DD3B9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Marcador de contenido 9">
            <a:extLst>
              <a:ext uri="{FF2B5EF4-FFF2-40B4-BE49-F238E27FC236}">
                <a16:creationId xmlns:a16="http://schemas.microsoft.com/office/drawing/2014/main" id="{66F1CF77-47BA-45A7-8B39-CEDAD0AE8C6B}"/>
              </a:ext>
            </a:extLst>
          </p:cNvPr>
          <p:cNvSpPr txBox="1">
            <a:spLocks/>
          </p:cNvSpPr>
          <p:nvPr/>
        </p:nvSpPr>
        <p:spPr>
          <a:xfrm>
            <a:off x="839706" y="2341446"/>
            <a:ext cx="7991062" cy="3263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s-ES" sz="1800">
              <a:solidFill>
                <a:srgbClr val="000000"/>
              </a:solidFill>
              <a:latin typeface="Montserrat" panose="000005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s-ES" sz="1600">
              <a:solidFill>
                <a:srgbClr val="002060"/>
              </a:solidFill>
              <a:latin typeface="Montserrat" panose="000005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ES" sz="1600">
                <a:solidFill>
                  <a:srgbClr val="002060"/>
                </a:solidFill>
                <a:latin typeface="Montserrat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Este informe ha sido elaborado con el apoyo financiero de la Unión Europea. Su contenido es responsabilidad exclusiva de la Unión Industrial Paraguaya y no necesariamente refleja los puntos de vista de la Unión Europea.</a:t>
            </a:r>
            <a:endParaRPr lang="es-MX" sz="1600">
              <a:solidFill>
                <a:srgbClr val="002060"/>
              </a:solidFill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732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1527061-5C1A-43D2-B276-E15544B27D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4C24E33D-1FF4-4847-8B96-F1E436B6DD1E}"/>
              </a:ext>
            </a:extLst>
          </p:cNvPr>
          <p:cNvSpPr/>
          <p:nvPr/>
        </p:nvSpPr>
        <p:spPr>
          <a:xfrm>
            <a:off x="1781191" y="1391692"/>
            <a:ext cx="697661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Importaciones totales acumuladas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Periodo enero-septiembre</a:t>
            </a:r>
            <a:endParaRPr lang="es-PY" sz="1600" dirty="0">
              <a:solidFill>
                <a:srgbClr val="002060"/>
              </a:solidFill>
              <a:latin typeface="Montserrat Medium" panose="00000600000000000000" pitchFamily="50" charset="0"/>
            </a:endParaRP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23BFAC4D-691A-49A4-80D4-CAC328A7C4A0}"/>
              </a:ext>
            </a:extLst>
          </p:cNvPr>
          <p:cNvSpPr txBox="1">
            <a:spLocks/>
          </p:cNvSpPr>
          <p:nvPr/>
        </p:nvSpPr>
        <p:spPr>
          <a:xfrm>
            <a:off x="5151054" y="2484659"/>
            <a:ext cx="4201240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Y" sz="1400" dirty="0"/>
          </a:p>
          <a:p>
            <a:endParaRPr lang="es-PY" sz="1400" dirty="0"/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importaciones totales acumuladas a septiembre del 2022 fueron de USD 11.340 millones.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Lo que significó una variación anual del 24% frente a lo registrado en el mismo periodo del año anterior (USD 9.128 millones).</a:t>
            </a:r>
          </a:p>
          <a:p>
            <a:endParaRPr lang="es-PY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F5F3B4B-25AB-4283-8FD8-0F4AB81E54DF}"/>
              </a:ext>
            </a:extLst>
          </p:cNvPr>
          <p:cNvSpPr txBox="1"/>
          <p:nvPr/>
        </p:nvSpPr>
        <p:spPr>
          <a:xfrm>
            <a:off x="681262" y="5390075"/>
            <a:ext cx="35104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CD05CAD-97B1-4105-931D-65C48CE754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559249"/>
              </p:ext>
            </p:extLst>
          </p:nvPr>
        </p:nvGraphicFramePr>
        <p:xfrm>
          <a:off x="96489" y="2213624"/>
          <a:ext cx="46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8363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1527061-5C1A-43D2-B276-E15544B27D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F6DD8D80-909E-4CA9-ABE6-3D06141FAA0D}"/>
              </a:ext>
            </a:extLst>
          </p:cNvPr>
          <p:cNvSpPr/>
          <p:nvPr/>
        </p:nvSpPr>
        <p:spPr>
          <a:xfrm>
            <a:off x="1808901" y="1530237"/>
            <a:ext cx="697661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Exportaciones industriales mensuales</a:t>
            </a: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B34168F1-39E6-4ABE-983E-E418A3C13FCC}"/>
              </a:ext>
            </a:extLst>
          </p:cNvPr>
          <p:cNvSpPr txBox="1">
            <a:spLocks/>
          </p:cNvSpPr>
          <p:nvPr/>
        </p:nvSpPr>
        <p:spPr>
          <a:xfrm>
            <a:off x="5144336" y="2269310"/>
            <a:ext cx="4235669" cy="276344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PY" sz="1200" dirty="0">
              <a:latin typeface="Montserrat" panose="00000500000000000000" pitchFamily="50" charset="0"/>
            </a:endParaRP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Durante el mes de septiembre, las exportaciones industriales fueron USD 458,5 millones, lo que resultó en una variación positiva del 20% frente a lo registrado en septiembre del año anterior cuando habían sido USD 382 millones.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exportaciones de Manufacturas de Origen Agropecuario (MOA) fueron de USD 319 millones, resultando en una variación interanual del 18%.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exportaciones de Manufacturas de Origen Industrial (MOI) fueron de USD 140 millones, lo que significó un crecimiento del 25% en comparación a lo observado en el mes de septiembre del 2021.</a:t>
            </a:r>
          </a:p>
          <a:p>
            <a:endParaRPr lang="es-PY" sz="12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467C896-BA61-44B8-8EDF-85F3D44B0CB5}"/>
              </a:ext>
            </a:extLst>
          </p:cNvPr>
          <p:cNvSpPr txBox="1"/>
          <p:nvPr/>
        </p:nvSpPr>
        <p:spPr>
          <a:xfrm>
            <a:off x="761524" y="5386645"/>
            <a:ext cx="36786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E085DC1-DCAB-4091-AAE7-E452A47E76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904752"/>
              </p:ext>
            </p:extLst>
          </p:nvPr>
        </p:nvGraphicFramePr>
        <p:xfrm>
          <a:off x="81665" y="2159788"/>
          <a:ext cx="46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149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1E73731-0C7D-4E45-A936-10285D5F17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804FA477-E437-473B-A7E5-EED9F9AB8754}"/>
              </a:ext>
            </a:extLst>
          </p:cNvPr>
          <p:cNvSpPr/>
          <p:nvPr/>
        </p:nvSpPr>
        <p:spPr>
          <a:xfrm>
            <a:off x="1697594" y="1387943"/>
            <a:ext cx="697661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Exportaciones industriales acumuladas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Periodo enero-septiembre</a:t>
            </a: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497E9606-85C5-4993-8931-D906E4D64029}"/>
              </a:ext>
            </a:extLst>
          </p:cNvPr>
          <p:cNvSpPr txBox="1">
            <a:spLocks/>
          </p:cNvSpPr>
          <p:nvPr/>
        </p:nvSpPr>
        <p:spPr>
          <a:xfrm>
            <a:off x="5185901" y="2168721"/>
            <a:ext cx="4235668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PY" sz="1200" dirty="0">
              <a:latin typeface="Montserrat" panose="00000500000000000000" pitchFamily="50" charset="0"/>
            </a:endParaRP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A septiembre, las exportaciones industriales acumuladas fueron de USD 4.296 millones, lo que resultó en una variación anual del 19% frente al mismo periodo del 2021 (USD 3.615 millones).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exportaciones acumuladas de MOA fueron de USD 3.139 millones, resultando en un crecimiento de 16% frente a lo registrado durante el mismo periodo del año 2021 (USD 2.695 millones).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exportaciones acumuladas de MOI fueron de USD 1.157 millones, resultando en una variación interanual del 26% (USD 920 millones).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849CCEE-8DAF-4DBE-A7F3-65765E95193B}"/>
              </a:ext>
            </a:extLst>
          </p:cNvPr>
          <p:cNvSpPr txBox="1"/>
          <p:nvPr/>
        </p:nvSpPr>
        <p:spPr>
          <a:xfrm>
            <a:off x="803088" y="5289663"/>
            <a:ext cx="33633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2145D94-EF6C-4813-B52C-94C498E5B4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869936"/>
              </p:ext>
            </p:extLst>
          </p:nvPr>
        </p:nvGraphicFramePr>
        <p:xfrm>
          <a:off x="144742" y="2057529"/>
          <a:ext cx="46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863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0256BFA-5955-468B-87B3-815A139AC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10" name="3 Rectángulo">
            <a:extLst>
              <a:ext uri="{FF2B5EF4-FFF2-40B4-BE49-F238E27FC236}">
                <a16:creationId xmlns:a16="http://schemas.microsoft.com/office/drawing/2014/main" id="{A987897C-E44B-4D78-AD6C-92B36370FED9}"/>
              </a:ext>
            </a:extLst>
          </p:cNvPr>
          <p:cNvSpPr/>
          <p:nvPr/>
        </p:nvSpPr>
        <p:spPr>
          <a:xfrm>
            <a:off x="568036" y="1211582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7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Productos de mayores variaciones nominales positivas y negativas en las exportaciones de MOA y MOI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Montserrat Medium" panose="00000600000000000000" pitchFamily="50" charset="0"/>
              </a:rPr>
              <a:t>(Miles de USD, acumulado enero-septiembre 2021/2022</a:t>
            </a:r>
            <a:r>
              <a:rPr lang="es-ES" sz="1500" dirty="0">
                <a:solidFill>
                  <a:srgbClr val="002060"/>
                </a:solidFill>
                <a:latin typeface="Montserrat Medium" panose="00000600000000000000" pitchFamily="50" charset="0"/>
              </a:rPr>
              <a:t>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27C31CD-A085-4602-B55D-3EF52AA54451}"/>
              </a:ext>
            </a:extLst>
          </p:cNvPr>
          <p:cNvSpPr txBox="1"/>
          <p:nvPr/>
        </p:nvSpPr>
        <p:spPr>
          <a:xfrm>
            <a:off x="771319" y="4909877"/>
            <a:ext cx="34227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sp>
        <p:nvSpPr>
          <p:cNvPr id="12" name="Marcador de texto 8">
            <a:extLst>
              <a:ext uri="{FF2B5EF4-FFF2-40B4-BE49-F238E27FC236}">
                <a16:creationId xmlns:a16="http://schemas.microsoft.com/office/drawing/2014/main" id="{687E985B-D6B0-41E4-AB0E-A950A5AF32EA}"/>
              </a:ext>
            </a:extLst>
          </p:cNvPr>
          <p:cNvSpPr txBox="1">
            <a:spLocks/>
          </p:cNvSpPr>
          <p:nvPr/>
        </p:nvSpPr>
        <p:spPr>
          <a:xfrm>
            <a:off x="771318" y="2210910"/>
            <a:ext cx="4309607" cy="6179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68155" indent="-268155" algn="l" defTabSz="1072621" rtl="0" eaLnBrk="1" latinLnBrk="0" hangingPunct="1">
              <a:lnSpc>
                <a:spcPct val="90000"/>
              </a:lnSpc>
              <a:spcBef>
                <a:spcPts val="1173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4466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777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088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398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709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020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331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641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500" dirty="0">
                <a:solidFill>
                  <a:srgbClr val="002060"/>
                </a:solidFill>
                <a:latin typeface="Montserrat Medium" panose="00000600000000000000" pitchFamily="50" charset="0"/>
              </a:rPr>
              <a:t>Manufacturas de Origen Agropecuario</a:t>
            </a:r>
          </a:p>
        </p:txBody>
      </p:sp>
      <p:sp>
        <p:nvSpPr>
          <p:cNvPr id="13" name="Marcador de texto 8">
            <a:extLst>
              <a:ext uri="{FF2B5EF4-FFF2-40B4-BE49-F238E27FC236}">
                <a16:creationId xmlns:a16="http://schemas.microsoft.com/office/drawing/2014/main" id="{297EECA3-B6EC-462F-B566-A9BAE966C316}"/>
              </a:ext>
            </a:extLst>
          </p:cNvPr>
          <p:cNvSpPr txBox="1">
            <a:spLocks/>
          </p:cNvSpPr>
          <p:nvPr/>
        </p:nvSpPr>
        <p:spPr>
          <a:xfrm>
            <a:off x="5199148" y="2210910"/>
            <a:ext cx="3887391" cy="6179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68155" indent="-268155" algn="l" defTabSz="1072621" rtl="0" eaLnBrk="1" latinLnBrk="0" hangingPunct="1">
              <a:lnSpc>
                <a:spcPct val="90000"/>
              </a:lnSpc>
              <a:spcBef>
                <a:spcPts val="1173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4466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777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088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398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709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020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331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641" indent="-268155" algn="l" defTabSz="1072621" rtl="0" eaLnBrk="1" latinLnBrk="0" hangingPunct="1">
              <a:lnSpc>
                <a:spcPct val="90000"/>
              </a:lnSpc>
              <a:spcBef>
                <a:spcPts val="587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500">
                <a:solidFill>
                  <a:srgbClr val="002060"/>
                </a:solidFill>
                <a:latin typeface="Montserrat Medium" panose="00000600000000000000" pitchFamily="50" charset="0"/>
              </a:rPr>
              <a:t>Manufacturas de Origen Industrial</a:t>
            </a:r>
            <a:endParaRPr lang="es-MX" sz="1500" dirty="0">
              <a:solidFill>
                <a:srgbClr val="002060"/>
              </a:solidFill>
              <a:latin typeface="Montserrat Medium" panose="00000600000000000000" pitchFamily="50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E657D8-9129-4B4E-A8F3-E81BD6AB7920}"/>
              </a:ext>
            </a:extLst>
          </p:cNvPr>
          <p:cNvSpPr txBox="1"/>
          <p:nvPr/>
        </p:nvSpPr>
        <p:spPr>
          <a:xfrm>
            <a:off x="5080926" y="4909877"/>
            <a:ext cx="35170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15" name="Marcador de contenido 10">
            <a:extLst>
              <a:ext uri="{FF2B5EF4-FFF2-40B4-BE49-F238E27FC236}">
                <a16:creationId xmlns:a16="http://schemas.microsoft.com/office/drawing/2014/main" id="{96F59ABE-F2E9-490B-8C65-C5564F53BF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237116"/>
              </p:ext>
            </p:extLst>
          </p:nvPr>
        </p:nvGraphicFramePr>
        <p:xfrm>
          <a:off x="771319" y="2828844"/>
          <a:ext cx="4267406" cy="2104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0817">
                  <a:extLst>
                    <a:ext uri="{9D8B030D-6E8A-4147-A177-3AD203B41FA5}">
                      <a16:colId xmlns:a16="http://schemas.microsoft.com/office/drawing/2014/main" val="4099059680"/>
                    </a:ext>
                  </a:extLst>
                </a:gridCol>
                <a:gridCol w="696589">
                  <a:extLst>
                    <a:ext uri="{9D8B030D-6E8A-4147-A177-3AD203B41FA5}">
                      <a16:colId xmlns:a16="http://schemas.microsoft.com/office/drawing/2014/main" val="2044236572"/>
                    </a:ext>
                  </a:extLst>
                </a:gridCol>
              </a:tblGrid>
              <a:tr h="32336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effectLst/>
                          <a:latin typeface="Montserrat" panose="00000500000000000000" pitchFamily="50" charset="0"/>
                        </a:rPr>
                        <a:t>Producto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8290" marR="8290" marT="82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effectLst/>
                          <a:latin typeface="Montserrat" panose="00000500000000000000" pitchFamily="50" charset="0"/>
                        </a:rPr>
                        <a:t>Variación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8290" marR="8290" marT="829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268735"/>
                  </a:ext>
                </a:extLst>
              </a:tr>
              <a:tr h="296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Carne bovina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163.572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330419"/>
                  </a:ext>
                </a:extLst>
              </a:tr>
              <a:tr h="296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Aceite de soja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108.373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038666"/>
                  </a:ext>
                </a:extLst>
              </a:tr>
              <a:tr h="296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Bebidas,líquidos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alcohólicos y vinagre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60.393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616219"/>
                  </a:ext>
                </a:extLst>
              </a:tr>
              <a:tr h="296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Pieles y cueros preparados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-4.281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4335"/>
                  </a:ext>
                </a:extLst>
              </a:tr>
              <a:tr h="296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Tripas, vejigas y </a:t>
                      </a:r>
                      <a:r>
                        <a:rPr lang="es-MX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estomagos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de animales, enteros o en trozos.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-10.206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060130"/>
                  </a:ext>
                </a:extLst>
              </a:tr>
              <a:tr h="296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Azúcar de caña en bruto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-15.443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55896"/>
                  </a:ext>
                </a:extLst>
              </a:tr>
            </a:tbl>
          </a:graphicData>
        </a:graphic>
      </p:graphicFrame>
      <p:graphicFrame>
        <p:nvGraphicFramePr>
          <p:cNvPr id="16" name="Marcador de contenido 16">
            <a:extLst>
              <a:ext uri="{FF2B5EF4-FFF2-40B4-BE49-F238E27FC236}">
                <a16:creationId xmlns:a16="http://schemas.microsoft.com/office/drawing/2014/main" id="{320F6664-BAFB-4593-8C1B-37B2E3E919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584929"/>
              </p:ext>
            </p:extLst>
          </p:nvPr>
        </p:nvGraphicFramePr>
        <p:xfrm>
          <a:off x="5140036" y="2831999"/>
          <a:ext cx="4353339" cy="2081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7478">
                  <a:extLst>
                    <a:ext uri="{9D8B030D-6E8A-4147-A177-3AD203B41FA5}">
                      <a16:colId xmlns:a16="http://schemas.microsoft.com/office/drawing/2014/main" val="3941209841"/>
                    </a:ext>
                  </a:extLst>
                </a:gridCol>
                <a:gridCol w="675861">
                  <a:extLst>
                    <a:ext uri="{9D8B030D-6E8A-4147-A177-3AD203B41FA5}">
                      <a16:colId xmlns:a16="http://schemas.microsoft.com/office/drawing/2014/main" val="158659390"/>
                    </a:ext>
                  </a:extLst>
                </a:gridCol>
              </a:tblGrid>
              <a:tr h="32761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effectLst/>
                          <a:latin typeface="Montserrat" panose="00000500000000000000" pitchFamily="50" charset="0"/>
                        </a:rPr>
                        <a:t>Producto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5597" marR="5597" marT="5597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effectLst/>
                          <a:latin typeface="Montserrat" panose="00000500000000000000" pitchFamily="50" charset="0"/>
                        </a:rPr>
                        <a:t>Variación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5597" marR="5597" marT="5597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674454"/>
                  </a:ext>
                </a:extLst>
              </a:tr>
              <a:tr h="2806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Insecticidas, Fungicidas y Herbicidas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76.244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339323"/>
                  </a:ext>
                </a:extLst>
              </a:tr>
              <a:tr h="2806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Resto de </a:t>
                      </a:r>
                      <a:r>
                        <a:rPr lang="es-MX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arrabio,fundición,hierro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o acero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33.703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849695"/>
                  </a:ext>
                </a:extLst>
              </a:tr>
              <a:tr h="2806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Hilos, cables y demás conductores aislados para electricidad provistos de conexiones.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29.723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411987"/>
                  </a:ext>
                </a:extLst>
              </a:tr>
              <a:tr h="2806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Calzado y sus componentes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-3.054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953766"/>
                  </a:ext>
                </a:extLst>
              </a:tr>
              <a:tr h="2806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Barcos y barcazas.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-4.829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812364"/>
                  </a:ext>
                </a:extLst>
              </a:tr>
              <a:tr h="3472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Guatas y fieltros, cordelería, tejidos especiales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-13.287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607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25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1B0394D-DFA1-4410-811B-0DD58EFADD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16519007-610A-45E7-8286-7544F4A68209}"/>
              </a:ext>
            </a:extLst>
          </p:cNvPr>
          <p:cNvSpPr/>
          <p:nvPr/>
        </p:nvSpPr>
        <p:spPr>
          <a:xfrm>
            <a:off x="1049331" y="1363983"/>
            <a:ext cx="816996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Exportaciones acumuladas bajo el régimen de maquila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Periodo enero-septiembre</a:t>
            </a: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137B24DC-A911-4879-AA87-5192E289670B}"/>
              </a:ext>
            </a:extLst>
          </p:cNvPr>
          <p:cNvSpPr txBox="1">
            <a:spLocks/>
          </p:cNvSpPr>
          <p:nvPr/>
        </p:nvSpPr>
        <p:spPr>
          <a:xfrm>
            <a:off x="5134313" y="2564672"/>
            <a:ext cx="4309240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PY" sz="1400" dirty="0"/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En el periodo enero-septiembre del 2022, las exportaciones bajo el régimen de maquila fueron de USD 781 millones.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Resultando en una variación anual del 24,5% en comparación a lo exportado en el mismo periodo del año anterior, cuando se habían exportado USD 627 millones bajo el régimen de maquila.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8659449-315F-4C80-96FB-BDFAA6BE9C31}"/>
              </a:ext>
            </a:extLst>
          </p:cNvPr>
          <p:cNvSpPr txBox="1"/>
          <p:nvPr/>
        </p:nvSpPr>
        <p:spPr>
          <a:xfrm>
            <a:off x="678396" y="5281981"/>
            <a:ext cx="34263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1D524C6-0BDD-4F5C-976B-E50191ADDF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243137"/>
              </p:ext>
            </p:extLst>
          </p:nvPr>
        </p:nvGraphicFramePr>
        <p:xfrm>
          <a:off x="91688" y="2041981"/>
          <a:ext cx="46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302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10478FA-B5FF-4D68-950F-9A221E79AC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934D9CC7-B397-478B-A7AD-2D3929C3EC1A}"/>
              </a:ext>
            </a:extLst>
          </p:cNvPr>
          <p:cNvSpPr/>
          <p:nvPr/>
        </p:nvSpPr>
        <p:spPr>
          <a:xfrm>
            <a:off x="1690457" y="1350154"/>
            <a:ext cx="697661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Exportaciones acumuladas de energía eléctrica</a:t>
            </a:r>
          </a:p>
          <a:p>
            <a:pPr algn="ctr"/>
            <a:r>
              <a:rPr lang="es-ES" sz="1600" dirty="0">
                <a:solidFill>
                  <a:srgbClr val="002060"/>
                </a:solidFill>
                <a:latin typeface="Montserrat Medium" panose="00000600000000000000" pitchFamily="50" charset="0"/>
              </a:rPr>
              <a:t>Periodo enero-septiembre</a:t>
            </a: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3D268880-D046-4571-AE72-B738AF18A8B1}"/>
              </a:ext>
            </a:extLst>
          </p:cNvPr>
          <p:cNvSpPr txBox="1">
            <a:spLocks/>
          </p:cNvSpPr>
          <p:nvPr/>
        </p:nvSpPr>
        <p:spPr>
          <a:xfrm>
            <a:off x="5178764" y="2550818"/>
            <a:ext cx="4309240" cy="229531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PY" sz="1400" dirty="0"/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En el periodo enero-septiembre del 2022, las exportaciones acumuladas de energía eléctrica fueron de USD 1.171 millones.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Esto resultó en una caída del 4,7% en comparación a lo registrado durante el mismo periodo del 2021, cuando se habían exportado USD 1.229 millones.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CDDE300-F414-411E-B203-C3AEB073B939}"/>
              </a:ext>
            </a:extLst>
          </p:cNvPr>
          <p:cNvSpPr txBox="1"/>
          <p:nvPr/>
        </p:nvSpPr>
        <p:spPr>
          <a:xfrm>
            <a:off x="719961" y="5251874"/>
            <a:ext cx="33738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ED4D85B-8F5A-4C5F-B28C-8AE85727E7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17624"/>
              </p:ext>
            </p:extLst>
          </p:nvPr>
        </p:nvGraphicFramePr>
        <p:xfrm>
          <a:off x="249382" y="2078473"/>
          <a:ext cx="46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909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35711430-AB80-47AC-9D40-9F4CC380B1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3" name="3 Rectángulo">
            <a:extLst>
              <a:ext uri="{FF2B5EF4-FFF2-40B4-BE49-F238E27FC236}">
                <a16:creationId xmlns:a16="http://schemas.microsoft.com/office/drawing/2014/main" id="{44FC2177-3204-4A95-9818-B6B3DD68E8EA}"/>
              </a:ext>
            </a:extLst>
          </p:cNvPr>
          <p:cNvSpPr/>
          <p:nvPr/>
        </p:nvSpPr>
        <p:spPr>
          <a:xfrm>
            <a:off x="1656501" y="1544091"/>
            <a:ext cx="697661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dirty="0">
                <a:solidFill>
                  <a:srgbClr val="002060"/>
                </a:solidFill>
                <a:latin typeface="Montserrat Medium" panose="00000600000000000000" pitchFamily="50" charset="0"/>
              </a:rPr>
              <a:t>Importaciones industriales mensuales</a:t>
            </a: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F44B594D-0621-4CA2-A177-72F49BB03F7D}"/>
              </a:ext>
            </a:extLst>
          </p:cNvPr>
          <p:cNvSpPr txBox="1">
            <a:spLocks/>
          </p:cNvSpPr>
          <p:nvPr/>
        </p:nvSpPr>
        <p:spPr>
          <a:xfrm>
            <a:off x="4952999" y="2437878"/>
            <a:ext cx="4214647" cy="27634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PY" sz="1200" dirty="0">
                <a:latin typeface="Montserrat" panose="00000500000000000000" pitchFamily="50" charset="0"/>
              </a:rPr>
              <a:t>Durante el mes de septiembre las importaciones industriales fueron de USD 1.084 millones, resultando en una variación del 9% frente a lo registrado en septiembre del año 2021.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importaciones de MOA fueron de USD 89 millones, lo que significó un crecimiento del 25% en comparación a lo observado un año antes.</a:t>
            </a:r>
          </a:p>
          <a:p>
            <a:pPr algn="just"/>
            <a:r>
              <a:rPr lang="es-PY" sz="1200" dirty="0">
                <a:latin typeface="Montserrat" panose="00000500000000000000" pitchFamily="50" charset="0"/>
              </a:rPr>
              <a:t>Las importaciones de MOI fueron de USD 995 millones, resultando en un crecimiento del 8% frente a lo registrado en el mes de septiembre del año anterior.</a:t>
            </a:r>
          </a:p>
          <a:p>
            <a:pPr algn="just"/>
            <a:endParaRPr lang="es-PY" sz="22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E50B03E-2B22-438D-A4D2-53B1165EDD21}"/>
              </a:ext>
            </a:extLst>
          </p:cNvPr>
          <p:cNvSpPr txBox="1"/>
          <p:nvPr/>
        </p:nvSpPr>
        <p:spPr>
          <a:xfrm>
            <a:off x="609124" y="5400499"/>
            <a:ext cx="3321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50" charset="0"/>
              </a:rPr>
              <a:t>Fuente: Observatorio Económico con base en datos del BCP</a:t>
            </a:r>
            <a:endParaRPr lang="es-MX" sz="1400" dirty="0">
              <a:latin typeface="Montserrat" panose="00000500000000000000" pitchFamily="50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6AEC5FF-265D-40E3-BF37-CD563BCDE6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956091"/>
              </p:ext>
            </p:extLst>
          </p:nvPr>
        </p:nvGraphicFramePr>
        <p:xfrm>
          <a:off x="0" y="2160499"/>
          <a:ext cx="46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45285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1526</TotalTime>
  <Words>2044</Words>
  <Application>Microsoft Office PowerPoint</Application>
  <PresentationFormat>A4 (210 x 297 mm)</PresentationFormat>
  <Paragraphs>375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Montserrat</vt:lpstr>
      <vt:lpstr>Montserrat ExtraBold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Proyectos UIP</dc:creator>
  <cp:lastModifiedBy>Jazmin</cp:lastModifiedBy>
  <cp:revision>249</cp:revision>
  <dcterms:created xsi:type="dcterms:W3CDTF">2021-12-21T16:51:31Z</dcterms:created>
  <dcterms:modified xsi:type="dcterms:W3CDTF">2022-10-31T12:44:34Z</dcterms:modified>
</cp:coreProperties>
</file>